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711" r:id="rId2"/>
    <p:sldMasterId id="2147483727" r:id="rId3"/>
  </p:sldMasterIdLst>
  <p:sldIdLst>
    <p:sldId id="256" r:id="rId4"/>
    <p:sldId id="257" r:id="rId5"/>
    <p:sldId id="258" r:id="rId6"/>
    <p:sldId id="259" r:id="rId7"/>
    <p:sldId id="260" r:id="rId8"/>
    <p:sldId id="261" r:id="rId9"/>
    <p:sldId id="262"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FFFA"/>
    <a:srgbClr val="00E3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60"/>
  </p:normalViewPr>
  <p:slideViewPr>
    <p:cSldViewPr snapToGrid="0">
      <p:cViewPr varScale="1">
        <p:scale>
          <a:sx n="111" d="100"/>
          <a:sy n="111" d="100"/>
        </p:scale>
        <p:origin x="3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2"/>
            <a:ext cx="12192003" cy="6857999"/>
          </a:xfrm>
          <a:prstGeom prst="rect">
            <a:avLst/>
          </a:prstGeom>
          <a:noFill/>
          <a:ln>
            <a:noFill/>
          </a:ln>
        </p:spPr>
      </p:pic>
      <p:sp>
        <p:nvSpPr>
          <p:cNvPr id="10" name="Google Shape;10;p2"/>
          <p:cNvSpPr txBox="1">
            <a:spLocks noGrp="1"/>
          </p:cNvSpPr>
          <p:nvPr>
            <p:ph type="ctrTitle"/>
          </p:nvPr>
        </p:nvSpPr>
        <p:spPr>
          <a:xfrm>
            <a:off x="1664500" y="2055297"/>
            <a:ext cx="8862800" cy="22612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8000">
                <a:latin typeface="Aldrich"/>
                <a:ea typeface="Aldrich"/>
                <a:cs typeface="Aldrich"/>
                <a:sym typeface="Aldrich"/>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1664700" y="4387611"/>
            <a:ext cx="8862800" cy="50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267">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pic>
        <p:nvPicPr>
          <p:cNvPr id="12" name="Google Shape;12;p2"/>
          <p:cNvPicPr preferRelativeResize="0"/>
          <p:nvPr/>
        </p:nvPicPr>
        <p:blipFill>
          <a:blip r:embed="rId3">
            <a:alphaModFix/>
          </a:blip>
          <a:stretch>
            <a:fillRect/>
          </a:stretch>
        </p:blipFill>
        <p:spPr>
          <a:xfrm>
            <a:off x="-623601" y="5007533"/>
            <a:ext cx="12470951" cy="3575000"/>
          </a:xfrm>
          <a:prstGeom prst="rect">
            <a:avLst/>
          </a:prstGeom>
          <a:noFill/>
          <a:ln>
            <a:noFill/>
          </a:ln>
        </p:spPr>
      </p:pic>
      <p:grpSp>
        <p:nvGrpSpPr>
          <p:cNvPr id="13" name="Google Shape;13;p2"/>
          <p:cNvGrpSpPr/>
          <p:nvPr/>
        </p:nvGrpSpPr>
        <p:grpSpPr>
          <a:xfrm>
            <a:off x="522485" y="4727027"/>
            <a:ext cx="385560" cy="379624"/>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 name="Google Shape;16;p2"/>
          <p:cNvGrpSpPr/>
          <p:nvPr/>
        </p:nvGrpSpPr>
        <p:grpSpPr>
          <a:xfrm>
            <a:off x="476951" y="1207700"/>
            <a:ext cx="476605" cy="1275072"/>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 name="Google Shape;21;p2"/>
          <p:cNvGrpSpPr/>
          <p:nvPr/>
        </p:nvGrpSpPr>
        <p:grpSpPr>
          <a:xfrm>
            <a:off x="7011077" y="963829"/>
            <a:ext cx="1057675" cy="243865"/>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 name="Google Shape;26;p2"/>
          <p:cNvGrpSpPr/>
          <p:nvPr/>
        </p:nvGrpSpPr>
        <p:grpSpPr>
          <a:xfrm>
            <a:off x="1879818" y="-1347238"/>
            <a:ext cx="2692235" cy="2692235"/>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 name="Google Shape;75;p2"/>
          <p:cNvGrpSpPr/>
          <p:nvPr/>
        </p:nvGrpSpPr>
        <p:grpSpPr>
          <a:xfrm>
            <a:off x="11155421" y="4572294"/>
            <a:ext cx="2620385" cy="689413"/>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2" name="Google Shape;92;p2"/>
          <p:cNvSpPr/>
          <p:nvPr/>
        </p:nvSpPr>
        <p:spPr>
          <a:xfrm>
            <a:off x="10395047" y="3677500"/>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93" name="Google Shape;93;p2"/>
          <p:cNvPicPr preferRelativeResize="0"/>
          <p:nvPr/>
        </p:nvPicPr>
        <p:blipFill>
          <a:blip r:embed="rId4">
            <a:alphaModFix/>
          </a:blip>
          <a:stretch>
            <a:fillRect/>
          </a:stretch>
        </p:blipFill>
        <p:spPr>
          <a:xfrm>
            <a:off x="9552919" y="-1069833"/>
            <a:ext cx="3370016" cy="3575000"/>
          </a:xfrm>
          <a:prstGeom prst="rect">
            <a:avLst/>
          </a:prstGeom>
          <a:noFill/>
          <a:ln>
            <a:noFill/>
          </a:ln>
        </p:spPr>
      </p:pic>
    </p:spTree>
    <p:extLst>
      <p:ext uri="{BB962C8B-B14F-4D97-AF65-F5344CB8AC3E}">
        <p14:creationId xmlns:p14="http://schemas.microsoft.com/office/powerpoint/2010/main" val="1003614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5"/>
        <p:cNvGrpSpPr/>
        <p:nvPr/>
      </p:nvGrpSpPr>
      <p:grpSpPr>
        <a:xfrm>
          <a:off x="0" y="0"/>
          <a:ext cx="0" cy="0"/>
          <a:chOff x="0" y="0"/>
          <a:chExt cx="0" cy="0"/>
        </a:xfrm>
      </p:grpSpPr>
      <p:pic>
        <p:nvPicPr>
          <p:cNvPr id="526" name="Google Shape;526;p11"/>
          <p:cNvPicPr preferRelativeResize="0"/>
          <p:nvPr/>
        </p:nvPicPr>
        <p:blipFill rotWithShape="1">
          <a:blip r:embed="rId2">
            <a:alphaModFix amt="60000"/>
          </a:blip>
          <a:srcRect l="39" r="29"/>
          <a:stretch/>
        </p:blipFill>
        <p:spPr>
          <a:xfrm>
            <a:off x="0" y="2"/>
            <a:ext cx="12192003" cy="6857999"/>
          </a:xfrm>
          <a:prstGeom prst="rect">
            <a:avLst/>
          </a:prstGeom>
          <a:noFill/>
          <a:ln>
            <a:noFill/>
          </a:ln>
        </p:spPr>
      </p:pic>
      <p:sp>
        <p:nvSpPr>
          <p:cNvPr id="527" name="Google Shape;527;p11"/>
          <p:cNvSpPr txBox="1">
            <a:spLocks noGrp="1"/>
          </p:cNvSpPr>
          <p:nvPr>
            <p:ph type="title" hasCustomPrompt="1"/>
          </p:nvPr>
        </p:nvSpPr>
        <p:spPr>
          <a:xfrm>
            <a:off x="1586000" y="2097451"/>
            <a:ext cx="9020000" cy="15888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104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28" name="Google Shape;528;p11"/>
          <p:cNvSpPr txBox="1">
            <a:spLocks noGrp="1"/>
          </p:cNvSpPr>
          <p:nvPr>
            <p:ph type="subTitle" idx="1"/>
          </p:nvPr>
        </p:nvSpPr>
        <p:spPr>
          <a:xfrm>
            <a:off x="1586000" y="4011513"/>
            <a:ext cx="9020000" cy="46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pic>
        <p:nvPicPr>
          <p:cNvPr id="529" name="Google Shape;529;p11"/>
          <p:cNvPicPr preferRelativeResize="0"/>
          <p:nvPr/>
        </p:nvPicPr>
        <p:blipFill>
          <a:blip r:embed="rId3">
            <a:alphaModFix/>
          </a:blip>
          <a:stretch>
            <a:fillRect/>
          </a:stretch>
        </p:blipFill>
        <p:spPr>
          <a:xfrm flipH="1">
            <a:off x="322422" y="5054300"/>
            <a:ext cx="12470951" cy="3575000"/>
          </a:xfrm>
          <a:prstGeom prst="rect">
            <a:avLst/>
          </a:prstGeom>
          <a:noFill/>
          <a:ln>
            <a:noFill/>
          </a:ln>
        </p:spPr>
      </p:pic>
      <p:grpSp>
        <p:nvGrpSpPr>
          <p:cNvPr id="530" name="Google Shape;530;p11"/>
          <p:cNvGrpSpPr/>
          <p:nvPr/>
        </p:nvGrpSpPr>
        <p:grpSpPr>
          <a:xfrm flipH="1">
            <a:off x="11261725" y="4773793"/>
            <a:ext cx="385560" cy="379624"/>
            <a:chOff x="426000" y="3302025"/>
            <a:chExt cx="220875" cy="217475"/>
          </a:xfrm>
        </p:grpSpPr>
        <p:sp>
          <p:nvSpPr>
            <p:cNvPr id="531" name="Google Shape;531;p1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3" name="Google Shape;533;p11"/>
          <p:cNvGrpSpPr/>
          <p:nvPr/>
        </p:nvGrpSpPr>
        <p:grpSpPr>
          <a:xfrm flipH="1">
            <a:off x="11216215" y="1254467"/>
            <a:ext cx="476605" cy="1275072"/>
            <a:chOff x="357713" y="600975"/>
            <a:chExt cx="357454" cy="956304"/>
          </a:xfrm>
        </p:grpSpPr>
        <p:sp>
          <p:nvSpPr>
            <p:cNvPr id="534" name="Google Shape;534;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8" name="Google Shape;538;p11"/>
          <p:cNvGrpSpPr/>
          <p:nvPr/>
        </p:nvGrpSpPr>
        <p:grpSpPr>
          <a:xfrm flipH="1">
            <a:off x="-1606034" y="4619060"/>
            <a:ext cx="2620385" cy="689413"/>
            <a:chOff x="3539975" y="3523525"/>
            <a:chExt cx="745925" cy="196250"/>
          </a:xfrm>
        </p:grpSpPr>
        <p:sp>
          <p:nvSpPr>
            <p:cNvPr id="539" name="Google Shape;539;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5" name="Google Shape;555;p11"/>
          <p:cNvSpPr/>
          <p:nvPr/>
        </p:nvSpPr>
        <p:spPr>
          <a:xfrm flipH="1">
            <a:off x="674121" y="3724267"/>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8621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6"/>
        <p:cNvGrpSpPr/>
        <p:nvPr/>
      </p:nvGrpSpPr>
      <p:grpSpPr>
        <a:xfrm>
          <a:off x="0" y="0"/>
          <a:ext cx="0" cy="0"/>
          <a:chOff x="0" y="0"/>
          <a:chExt cx="0" cy="0"/>
        </a:xfrm>
      </p:grpSpPr>
    </p:spTree>
    <p:extLst>
      <p:ext uri="{BB962C8B-B14F-4D97-AF65-F5344CB8AC3E}">
        <p14:creationId xmlns:p14="http://schemas.microsoft.com/office/powerpoint/2010/main" val="1452842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57"/>
        <p:cNvGrpSpPr/>
        <p:nvPr/>
      </p:nvGrpSpPr>
      <p:grpSpPr>
        <a:xfrm>
          <a:off x="0" y="0"/>
          <a:ext cx="0" cy="0"/>
          <a:chOff x="0" y="0"/>
          <a:chExt cx="0" cy="0"/>
        </a:xfrm>
      </p:grpSpPr>
      <p:pic>
        <p:nvPicPr>
          <p:cNvPr id="558" name="Google Shape;558;p13"/>
          <p:cNvPicPr preferRelativeResize="0"/>
          <p:nvPr/>
        </p:nvPicPr>
        <p:blipFill rotWithShape="1">
          <a:blip r:embed="rId2">
            <a:alphaModFix amt="60000"/>
          </a:blip>
          <a:srcRect l="39" r="29"/>
          <a:stretch/>
        </p:blipFill>
        <p:spPr>
          <a:xfrm rot="10800000" flipH="1">
            <a:off x="0" y="2"/>
            <a:ext cx="12192003" cy="6857999"/>
          </a:xfrm>
          <a:prstGeom prst="rect">
            <a:avLst/>
          </a:prstGeom>
          <a:noFill/>
          <a:ln>
            <a:noFill/>
          </a:ln>
        </p:spPr>
      </p:pic>
      <p:sp>
        <p:nvSpPr>
          <p:cNvPr id="559" name="Google Shape;559;p13"/>
          <p:cNvSpPr txBox="1">
            <a:spLocks noGrp="1"/>
          </p:cNvSpPr>
          <p:nvPr>
            <p:ph type="title" hasCustomPrompt="1"/>
          </p:nvPr>
        </p:nvSpPr>
        <p:spPr>
          <a:xfrm>
            <a:off x="1090567" y="2046771"/>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solidFill>
                  <a:schemeClr val="dk1"/>
                </a:solidFill>
              </a:defRPr>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560" name="Google Shape;560;p13"/>
          <p:cNvSpPr txBox="1">
            <a:spLocks noGrp="1"/>
          </p:cNvSpPr>
          <p:nvPr>
            <p:ph type="subTitle" idx="1"/>
          </p:nvPr>
        </p:nvSpPr>
        <p:spPr>
          <a:xfrm>
            <a:off x="2186233" y="1977933"/>
            <a:ext cx="3849600" cy="472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8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
        <p:nvSpPr>
          <p:cNvPr id="561" name="Google Shape;561;p13"/>
          <p:cNvSpPr txBox="1">
            <a:spLocks noGrp="1"/>
          </p:cNvSpPr>
          <p:nvPr>
            <p:ph type="subTitle" idx="2"/>
          </p:nvPr>
        </p:nvSpPr>
        <p:spPr>
          <a:xfrm>
            <a:off x="2186233" y="2450720"/>
            <a:ext cx="3132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62" name="Google Shape;562;p13"/>
          <p:cNvSpPr txBox="1">
            <a:spLocks noGrp="1"/>
          </p:cNvSpPr>
          <p:nvPr>
            <p:ph type="title" idx="3" hasCustomPrompt="1"/>
          </p:nvPr>
        </p:nvSpPr>
        <p:spPr>
          <a:xfrm>
            <a:off x="1090567" y="3396399"/>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solidFill>
                  <a:schemeClr val="dk1"/>
                </a:solidFill>
              </a:defRPr>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563" name="Google Shape;563;p13"/>
          <p:cNvSpPr txBox="1">
            <a:spLocks noGrp="1"/>
          </p:cNvSpPr>
          <p:nvPr>
            <p:ph type="subTitle" idx="4"/>
          </p:nvPr>
        </p:nvSpPr>
        <p:spPr>
          <a:xfrm>
            <a:off x="2186233" y="3329900"/>
            <a:ext cx="3849600" cy="47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64" name="Google Shape;564;p13"/>
          <p:cNvSpPr txBox="1">
            <a:spLocks noGrp="1"/>
          </p:cNvSpPr>
          <p:nvPr>
            <p:ph type="subTitle" idx="5"/>
          </p:nvPr>
        </p:nvSpPr>
        <p:spPr>
          <a:xfrm>
            <a:off x="2186233" y="3802687"/>
            <a:ext cx="3132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65" name="Google Shape;565;p13"/>
          <p:cNvSpPr txBox="1">
            <a:spLocks noGrp="1"/>
          </p:cNvSpPr>
          <p:nvPr>
            <p:ph type="title" idx="6" hasCustomPrompt="1"/>
          </p:nvPr>
        </p:nvSpPr>
        <p:spPr>
          <a:xfrm>
            <a:off x="1090567" y="4746025"/>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solidFill>
                  <a:schemeClr val="dk1"/>
                </a:solidFill>
              </a:defRPr>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566" name="Google Shape;566;p13"/>
          <p:cNvSpPr txBox="1">
            <a:spLocks noGrp="1"/>
          </p:cNvSpPr>
          <p:nvPr>
            <p:ph type="subTitle" idx="7"/>
          </p:nvPr>
        </p:nvSpPr>
        <p:spPr>
          <a:xfrm>
            <a:off x="2186233" y="4681867"/>
            <a:ext cx="3849600" cy="47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67" name="Google Shape;567;p13"/>
          <p:cNvSpPr txBox="1">
            <a:spLocks noGrp="1"/>
          </p:cNvSpPr>
          <p:nvPr>
            <p:ph type="subTitle" idx="8"/>
          </p:nvPr>
        </p:nvSpPr>
        <p:spPr>
          <a:xfrm>
            <a:off x="2186233" y="5154653"/>
            <a:ext cx="3132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68" name="Google Shape;568;p13"/>
          <p:cNvSpPr txBox="1">
            <a:spLocks noGrp="1"/>
          </p:cNvSpPr>
          <p:nvPr>
            <p:ph type="title" idx="9" hasCustomPrompt="1"/>
          </p:nvPr>
        </p:nvSpPr>
        <p:spPr>
          <a:xfrm>
            <a:off x="6276951" y="2046771"/>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solidFill>
                  <a:schemeClr val="dk1"/>
                </a:solidFill>
              </a:defRPr>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569" name="Google Shape;569;p13"/>
          <p:cNvSpPr txBox="1">
            <a:spLocks noGrp="1"/>
          </p:cNvSpPr>
          <p:nvPr>
            <p:ph type="subTitle" idx="13"/>
          </p:nvPr>
        </p:nvSpPr>
        <p:spPr>
          <a:xfrm>
            <a:off x="7372551" y="1977933"/>
            <a:ext cx="3849600" cy="47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70" name="Google Shape;570;p13"/>
          <p:cNvSpPr txBox="1">
            <a:spLocks noGrp="1"/>
          </p:cNvSpPr>
          <p:nvPr>
            <p:ph type="subTitle" idx="14"/>
          </p:nvPr>
        </p:nvSpPr>
        <p:spPr>
          <a:xfrm>
            <a:off x="7372551" y="2450720"/>
            <a:ext cx="3132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71" name="Google Shape;571;p13"/>
          <p:cNvSpPr txBox="1">
            <a:spLocks noGrp="1"/>
          </p:cNvSpPr>
          <p:nvPr>
            <p:ph type="title" idx="15" hasCustomPrompt="1"/>
          </p:nvPr>
        </p:nvSpPr>
        <p:spPr>
          <a:xfrm>
            <a:off x="6276951" y="3396399"/>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solidFill>
                  <a:schemeClr val="dk1"/>
                </a:solidFill>
              </a:defRPr>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572" name="Google Shape;572;p13"/>
          <p:cNvSpPr txBox="1">
            <a:spLocks noGrp="1"/>
          </p:cNvSpPr>
          <p:nvPr>
            <p:ph type="subTitle" idx="16"/>
          </p:nvPr>
        </p:nvSpPr>
        <p:spPr>
          <a:xfrm>
            <a:off x="7372551" y="3329900"/>
            <a:ext cx="3849600" cy="47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73" name="Google Shape;573;p13"/>
          <p:cNvSpPr txBox="1">
            <a:spLocks noGrp="1"/>
          </p:cNvSpPr>
          <p:nvPr>
            <p:ph type="subTitle" idx="17"/>
          </p:nvPr>
        </p:nvSpPr>
        <p:spPr>
          <a:xfrm>
            <a:off x="7372551" y="3802687"/>
            <a:ext cx="3132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74" name="Google Shape;574;p13"/>
          <p:cNvSpPr txBox="1">
            <a:spLocks noGrp="1"/>
          </p:cNvSpPr>
          <p:nvPr>
            <p:ph type="title" idx="18" hasCustomPrompt="1"/>
          </p:nvPr>
        </p:nvSpPr>
        <p:spPr>
          <a:xfrm>
            <a:off x="6276951" y="4746025"/>
            <a:ext cx="1095600" cy="7392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3067">
                <a:solidFill>
                  <a:schemeClr val="dk1"/>
                </a:solidFill>
              </a:defRPr>
            </a:lvl1pPr>
            <a:lvl2pPr lvl="1" algn="ctr" rtl="0">
              <a:spcBef>
                <a:spcPts val="0"/>
              </a:spcBef>
              <a:spcAft>
                <a:spcPts val="0"/>
              </a:spcAft>
              <a:buSzPts val="3700"/>
              <a:buNone/>
              <a:defRPr sz="4933"/>
            </a:lvl2pPr>
            <a:lvl3pPr lvl="2" algn="ctr" rtl="0">
              <a:spcBef>
                <a:spcPts val="0"/>
              </a:spcBef>
              <a:spcAft>
                <a:spcPts val="0"/>
              </a:spcAft>
              <a:buSzPts val="3700"/>
              <a:buNone/>
              <a:defRPr sz="4933"/>
            </a:lvl3pPr>
            <a:lvl4pPr lvl="3" algn="ctr" rtl="0">
              <a:spcBef>
                <a:spcPts val="0"/>
              </a:spcBef>
              <a:spcAft>
                <a:spcPts val="0"/>
              </a:spcAft>
              <a:buSzPts val="3700"/>
              <a:buNone/>
              <a:defRPr sz="4933"/>
            </a:lvl4pPr>
            <a:lvl5pPr lvl="4" algn="ctr" rtl="0">
              <a:spcBef>
                <a:spcPts val="0"/>
              </a:spcBef>
              <a:spcAft>
                <a:spcPts val="0"/>
              </a:spcAft>
              <a:buSzPts val="3700"/>
              <a:buNone/>
              <a:defRPr sz="4933"/>
            </a:lvl5pPr>
            <a:lvl6pPr lvl="5" algn="ctr" rtl="0">
              <a:spcBef>
                <a:spcPts val="0"/>
              </a:spcBef>
              <a:spcAft>
                <a:spcPts val="0"/>
              </a:spcAft>
              <a:buSzPts val="3700"/>
              <a:buNone/>
              <a:defRPr sz="4933"/>
            </a:lvl6pPr>
            <a:lvl7pPr lvl="6" algn="ctr" rtl="0">
              <a:spcBef>
                <a:spcPts val="0"/>
              </a:spcBef>
              <a:spcAft>
                <a:spcPts val="0"/>
              </a:spcAft>
              <a:buSzPts val="3700"/>
              <a:buNone/>
              <a:defRPr sz="4933"/>
            </a:lvl7pPr>
            <a:lvl8pPr lvl="7" algn="ctr" rtl="0">
              <a:spcBef>
                <a:spcPts val="0"/>
              </a:spcBef>
              <a:spcAft>
                <a:spcPts val="0"/>
              </a:spcAft>
              <a:buSzPts val="3700"/>
              <a:buNone/>
              <a:defRPr sz="4933"/>
            </a:lvl8pPr>
            <a:lvl9pPr lvl="8" algn="ctr" rtl="0">
              <a:spcBef>
                <a:spcPts val="0"/>
              </a:spcBef>
              <a:spcAft>
                <a:spcPts val="0"/>
              </a:spcAft>
              <a:buSzPts val="3700"/>
              <a:buNone/>
              <a:defRPr sz="4933"/>
            </a:lvl9pPr>
          </a:lstStyle>
          <a:p>
            <a:r>
              <a:t>xx%</a:t>
            </a:r>
          </a:p>
        </p:txBody>
      </p:sp>
      <p:sp>
        <p:nvSpPr>
          <p:cNvPr id="575" name="Google Shape;575;p13"/>
          <p:cNvSpPr txBox="1">
            <a:spLocks noGrp="1"/>
          </p:cNvSpPr>
          <p:nvPr>
            <p:ph type="subTitle" idx="19"/>
          </p:nvPr>
        </p:nvSpPr>
        <p:spPr>
          <a:xfrm>
            <a:off x="7372551" y="4681867"/>
            <a:ext cx="3849600" cy="472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76" name="Google Shape;576;p13"/>
          <p:cNvSpPr txBox="1">
            <a:spLocks noGrp="1"/>
          </p:cNvSpPr>
          <p:nvPr>
            <p:ph type="subTitle" idx="20"/>
          </p:nvPr>
        </p:nvSpPr>
        <p:spPr>
          <a:xfrm>
            <a:off x="7372551" y="5154653"/>
            <a:ext cx="3132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77" name="Google Shape;577;p13"/>
          <p:cNvSpPr txBox="1">
            <a:spLocks noGrp="1"/>
          </p:cNvSpPr>
          <p:nvPr>
            <p:ph type="title" idx="21"/>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578" name="Google Shape;578;p13"/>
          <p:cNvGrpSpPr/>
          <p:nvPr/>
        </p:nvGrpSpPr>
        <p:grpSpPr>
          <a:xfrm>
            <a:off x="10995976" y="5004400"/>
            <a:ext cx="1386541" cy="906400"/>
            <a:chOff x="4082325" y="3790650"/>
            <a:chExt cx="1039906" cy="679800"/>
          </a:xfrm>
        </p:grpSpPr>
        <p:sp>
          <p:nvSpPr>
            <p:cNvPr id="579" name="Google Shape;579;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2" name="Google Shape;582;p13"/>
          <p:cNvGrpSpPr/>
          <p:nvPr/>
        </p:nvGrpSpPr>
        <p:grpSpPr>
          <a:xfrm>
            <a:off x="-1128563" y="5856860"/>
            <a:ext cx="2620385" cy="689413"/>
            <a:chOff x="3539975" y="3523525"/>
            <a:chExt cx="745925" cy="196250"/>
          </a:xfrm>
        </p:grpSpPr>
        <p:sp>
          <p:nvSpPr>
            <p:cNvPr id="583" name="Google Shape;583;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9" name="Google Shape;599;p13"/>
          <p:cNvGrpSpPr/>
          <p:nvPr/>
        </p:nvGrpSpPr>
        <p:grpSpPr>
          <a:xfrm flipH="1">
            <a:off x="-4792766" y="-265771"/>
            <a:ext cx="5333884" cy="4234508"/>
            <a:chOff x="5207925" y="-1994879"/>
            <a:chExt cx="4000413" cy="3175881"/>
          </a:xfrm>
        </p:grpSpPr>
        <p:sp>
          <p:nvSpPr>
            <p:cNvPr id="600" name="Google Shape;600;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28324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03"/>
        <p:cNvGrpSpPr/>
        <p:nvPr/>
      </p:nvGrpSpPr>
      <p:grpSpPr>
        <a:xfrm>
          <a:off x="0" y="0"/>
          <a:ext cx="0" cy="0"/>
          <a:chOff x="0" y="0"/>
          <a:chExt cx="0" cy="0"/>
        </a:xfrm>
      </p:grpSpPr>
      <p:pic>
        <p:nvPicPr>
          <p:cNvPr id="604" name="Google Shape;604;p14"/>
          <p:cNvPicPr preferRelativeResize="0"/>
          <p:nvPr/>
        </p:nvPicPr>
        <p:blipFill rotWithShape="1">
          <a:blip r:embed="rId2">
            <a:alphaModFix amt="60000"/>
          </a:blip>
          <a:srcRect t="9" b="9"/>
          <a:stretch/>
        </p:blipFill>
        <p:spPr>
          <a:xfrm>
            <a:off x="0" y="2"/>
            <a:ext cx="12192003" cy="6857999"/>
          </a:xfrm>
          <a:prstGeom prst="rect">
            <a:avLst/>
          </a:prstGeom>
          <a:noFill/>
          <a:ln>
            <a:noFill/>
          </a:ln>
        </p:spPr>
      </p:pic>
      <p:sp>
        <p:nvSpPr>
          <p:cNvPr id="605" name="Google Shape;605;p14"/>
          <p:cNvSpPr txBox="1">
            <a:spLocks noGrp="1"/>
          </p:cNvSpPr>
          <p:nvPr>
            <p:ph type="body" idx="1"/>
          </p:nvPr>
        </p:nvSpPr>
        <p:spPr>
          <a:xfrm flipH="1">
            <a:off x="6096000" y="2250633"/>
            <a:ext cx="5142000" cy="389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solidFill>
                  <a:schemeClr val="lt1"/>
                </a:solidFill>
              </a:defRPr>
            </a:lvl1pPr>
            <a:lvl2pPr marL="1219170" lvl="1" indent="-406390" rtl="0">
              <a:spcBef>
                <a:spcPts val="0"/>
              </a:spcBef>
              <a:spcAft>
                <a:spcPts val="0"/>
              </a:spcAft>
              <a:buClr>
                <a:schemeClr val="lt1"/>
              </a:buClr>
              <a:buSzPts val="1200"/>
              <a:buChar char="○"/>
              <a:defRPr sz="1600">
                <a:solidFill>
                  <a:schemeClr val="lt1"/>
                </a:solidFill>
              </a:defRPr>
            </a:lvl2pPr>
            <a:lvl3pPr marL="1828754" lvl="2" indent="-406390" rtl="0">
              <a:spcBef>
                <a:spcPts val="0"/>
              </a:spcBef>
              <a:spcAft>
                <a:spcPts val="0"/>
              </a:spcAft>
              <a:buClr>
                <a:schemeClr val="lt1"/>
              </a:buClr>
              <a:buSzPts val="1200"/>
              <a:buChar char="■"/>
              <a:defRPr sz="1600">
                <a:solidFill>
                  <a:schemeClr val="lt1"/>
                </a:solidFill>
              </a:defRPr>
            </a:lvl3pPr>
            <a:lvl4pPr marL="2438339" lvl="3" indent="-406390" rtl="0">
              <a:spcBef>
                <a:spcPts val="0"/>
              </a:spcBef>
              <a:spcAft>
                <a:spcPts val="0"/>
              </a:spcAft>
              <a:buClr>
                <a:schemeClr val="lt1"/>
              </a:buClr>
              <a:buSzPts val="1200"/>
              <a:buChar char="●"/>
              <a:defRPr sz="1600">
                <a:solidFill>
                  <a:schemeClr val="lt1"/>
                </a:solidFill>
              </a:defRPr>
            </a:lvl4pPr>
            <a:lvl5pPr marL="3047924" lvl="4" indent="-406390" rtl="0">
              <a:spcBef>
                <a:spcPts val="0"/>
              </a:spcBef>
              <a:spcAft>
                <a:spcPts val="0"/>
              </a:spcAft>
              <a:buClr>
                <a:schemeClr val="lt1"/>
              </a:buClr>
              <a:buSzPts val="1200"/>
              <a:buChar char="○"/>
              <a:defRPr sz="1600">
                <a:solidFill>
                  <a:schemeClr val="lt1"/>
                </a:solidFill>
              </a:defRPr>
            </a:lvl5pPr>
            <a:lvl6pPr marL="3657509" lvl="5" indent="-406390" rtl="0">
              <a:spcBef>
                <a:spcPts val="0"/>
              </a:spcBef>
              <a:spcAft>
                <a:spcPts val="0"/>
              </a:spcAft>
              <a:buClr>
                <a:schemeClr val="lt1"/>
              </a:buClr>
              <a:buSzPts val="1200"/>
              <a:buChar char="■"/>
              <a:defRPr sz="1600">
                <a:solidFill>
                  <a:schemeClr val="lt1"/>
                </a:solidFill>
              </a:defRPr>
            </a:lvl6pPr>
            <a:lvl7pPr marL="4267093" lvl="6" indent="-406390" rtl="0">
              <a:spcBef>
                <a:spcPts val="0"/>
              </a:spcBef>
              <a:spcAft>
                <a:spcPts val="0"/>
              </a:spcAft>
              <a:buClr>
                <a:schemeClr val="lt1"/>
              </a:buClr>
              <a:buSzPts val="1200"/>
              <a:buChar char="●"/>
              <a:defRPr sz="1600">
                <a:solidFill>
                  <a:schemeClr val="lt1"/>
                </a:solidFill>
              </a:defRPr>
            </a:lvl7pPr>
            <a:lvl8pPr marL="4876678" lvl="7" indent="-406390" rtl="0">
              <a:spcBef>
                <a:spcPts val="0"/>
              </a:spcBef>
              <a:spcAft>
                <a:spcPts val="0"/>
              </a:spcAft>
              <a:buClr>
                <a:schemeClr val="lt1"/>
              </a:buClr>
              <a:buSzPts val="1200"/>
              <a:buChar char="○"/>
              <a:defRPr sz="1600">
                <a:solidFill>
                  <a:schemeClr val="lt1"/>
                </a:solidFill>
              </a:defRPr>
            </a:lvl8pPr>
            <a:lvl9pPr marL="5486263" lvl="8" indent="-406390" rtl="0">
              <a:spcBef>
                <a:spcPts val="0"/>
              </a:spcBef>
              <a:spcAft>
                <a:spcPts val="0"/>
              </a:spcAft>
              <a:buClr>
                <a:schemeClr val="lt1"/>
              </a:buClr>
              <a:buSzPts val="1200"/>
              <a:buChar char="■"/>
              <a:defRPr sz="1600">
                <a:solidFill>
                  <a:schemeClr val="lt1"/>
                </a:solidFill>
              </a:defRPr>
            </a:lvl9pPr>
          </a:lstStyle>
          <a:p>
            <a:pPr lvl="0"/>
            <a:r>
              <a:rPr lang="en-US"/>
              <a:t>Click to edit Master text styles</a:t>
            </a:r>
          </a:p>
        </p:txBody>
      </p:sp>
      <p:sp>
        <p:nvSpPr>
          <p:cNvPr id="606" name="Google Shape;606;p14"/>
          <p:cNvSpPr txBox="1">
            <a:spLocks noGrp="1"/>
          </p:cNvSpPr>
          <p:nvPr>
            <p:ph type="body" idx="2"/>
          </p:nvPr>
        </p:nvSpPr>
        <p:spPr>
          <a:xfrm flipH="1">
            <a:off x="954000" y="2250633"/>
            <a:ext cx="5142000" cy="3895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sz="1867">
                <a:solidFill>
                  <a:schemeClr val="lt1"/>
                </a:solidFill>
              </a:defRPr>
            </a:lvl1pPr>
            <a:lvl2pPr marL="1219170" lvl="1" indent="-406390" rtl="0">
              <a:spcBef>
                <a:spcPts val="0"/>
              </a:spcBef>
              <a:spcAft>
                <a:spcPts val="0"/>
              </a:spcAft>
              <a:buClr>
                <a:schemeClr val="lt1"/>
              </a:buClr>
              <a:buSzPts val="1200"/>
              <a:buChar char="○"/>
              <a:defRPr sz="1600">
                <a:solidFill>
                  <a:schemeClr val="lt1"/>
                </a:solidFill>
              </a:defRPr>
            </a:lvl2pPr>
            <a:lvl3pPr marL="1828754" lvl="2" indent="-406390" rtl="0">
              <a:spcBef>
                <a:spcPts val="0"/>
              </a:spcBef>
              <a:spcAft>
                <a:spcPts val="0"/>
              </a:spcAft>
              <a:buClr>
                <a:schemeClr val="lt1"/>
              </a:buClr>
              <a:buSzPts val="1200"/>
              <a:buChar char="■"/>
              <a:defRPr sz="1600">
                <a:solidFill>
                  <a:schemeClr val="lt1"/>
                </a:solidFill>
              </a:defRPr>
            </a:lvl3pPr>
            <a:lvl4pPr marL="2438339" lvl="3" indent="-406390" rtl="0">
              <a:spcBef>
                <a:spcPts val="0"/>
              </a:spcBef>
              <a:spcAft>
                <a:spcPts val="0"/>
              </a:spcAft>
              <a:buClr>
                <a:schemeClr val="lt1"/>
              </a:buClr>
              <a:buSzPts val="1200"/>
              <a:buChar char="●"/>
              <a:defRPr sz="1600">
                <a:solidFill>
                  <a:schemeClr val="lt1"/>
                </a:solidFill>
              </a:defRPr>
            </a:lvl4pPr>
            <a:lvl5pPr marL="3047924" lvl="4" indent="-406390" rtl="0">
              <a:spcBef>
                <a:spcPts val="0"/>
              </a:spcBef>
              <a:spcAft>
                <a:spcPts val="0"/>
              </a:spcAft>
              <a:buClr>
                <a:schemeClr val="lt1"/>
              </a:buClr>
              <a:buSzPts val="1200"/>
              <a:buChar char="○"/>
              <a:defRPr sz="1600">
                <a:solidFill>
                  <a:schemeClr val="lt1"/>
                </a:solidFill>
              </a:defRPr>
            </a:lvl5pPr>
            <a:lvl6pPr marL="3657509" lvl="5" indent="-406390" rtl="0">
              <a:spcBef>
                <a:spcPts val="0"/>
              </a:spcBef>
              <a:spcAft>
                <a:spcPts val="0"/>
              </a:spcAft>
              <a:buClr>
                <a:schemeClr val="lt1"/>
              </a:buClr>
              <a:buSzPts val="1200"/>
              <a:buChar char="■"/>
              <a:defRPr sz="1600">
                <a:solidFill>
                  <a:schemeClr val="lt1"/>
                </a:solidFill>
              </a:defRPr>
            </a:lvl6pPr>
            <a:lvl7pPr marL="4267093" lvl="6" indent="-406390" rtl="0">
              <a:spcBef>
                <a:spcPts val="0"/>
              </a:spcBef>
              <a:spcAft>
                <a:spcPts val="0"/>
              </a:spcAft>
              <a:buClr>
                <a:schemeClr val="lt1"/>
              </a:buClr>
              <a:buSzPts val="1200"/>
              <a:buChar char="●"/>
              <a:defRPr sz="1600">
                <a:solidFill>
                  <a:schemeClr val="lt1"/>
                </a:solidFill>
              </a:defRPr>
            </a:lvl7pPr>
            <a:lvl8pPr marL="4876678" lvl="7" indent="-406390" rtl="0">
              <a:spcBef>
                <a:spcPts val="0"/>
              </a:spcBef>
              <a:spcAft>
                <a:spcPts val="0"/>
              </a:spcAft>
              <a:buClr>
                <a:schemeClr val="lt1"/>
              </a:buClr>
              <a:buSzPts val="1200"/>
              <a:buChar char="○"/>
              <a:defRPr sz="1600">
                <a:solidFill>
                  <a:schemeClr val="lt1"/>
                </a:solidFill>
              </a:defRPr>
            </a:lvl8pPr>
            <a:lvl9pPr marL="5486263" lvl="8" indent="-406390" rtl="0">
              <a:spcBef>
                <a:spcPts val="0"/>
              </a:spcBef>
              <a:spcAft>
                <a:spcPts val="0"/>
              </a:spcAft>
              <a:buClr>
                <a:schemeClr val="lt1"/>
              </a:buClr>
              <a:buSzPts val="1200"/>
              <a:buChar char="■"/>
              <a:defRPr sz="1600">
                <a:solidFill>
                  <a:schemeClr val="lt1"/>
                </a:solidFill>
              </a:defRPr>
            </a:lvl9pPr>
          </a:lstStyle>
          <a:p>
            <a:pPr lvl="0"/>
            <a:r>
              <a:rPr lang="en-US"/>
              <a:t>Click to edit Master text styles</a:t>
            </a:r>
          </a:p>
        </p:txBody>
      </p:sp>
      <p:sp>
        <p:nvSpPr>
          <p:cNvPr id="607" name="Google Shape;607;p14"/>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608" name="Google Shape;608;p14"/>
          <p:cNvGrpSpPr/>
          <p:nvPr/>
        </p:nvGrpSpPr>
        <p:grpSpPr>
          <a:xfrm>
            <a:off x="522485" y="5438227"/>
            <a:ext cx="385560" cy="379624"/>
            <a:chOff x="426000" y="3302025"/>
            <a:chExt cx="220875" cy="217475"/>
          </a:xfrm>
        </p:grpSpPr>
        <p:sp>
          <p:nvSpPr>
            <p:cNvPr id="609" name="Google Shape;60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1664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611"/>
        <p:cNvGrpSpPr/>
        <p:nvPr/>
      </p:nvGrpSpPr>
      <p:grpSpPr>
        <a:xfrm>
          <a:off x="0" y="0"/>
          <a:ext cx="0" cy="0"/>
          <a:chOff x="0" y="0"/>
          <a:chExt cx="0" cy="0"/>
        </a:xfrm>
      </p:grpSpPr>
      <p:pic>
        <p:nvPicPr>
          <p:cNvPr id="612" name="Google Shape;612;p15"/>
          <p:cNvPicPr preferRelativeResize="0"/>
          <p:nvPr/>
        </p:nvPicPr>
        <p:blipFill rotWithShape="1">
          <a:blip r:embed="rId2">
            <a:alphaModFix amt="60000"/>
          </a:blip>
          <a:srcRect t="9" b="9"/>
          <a:stretch/>
        </p:blipFill>
        <p:spPr>
          <a:xfrm rot="10800000">
            <a:off x="0" y="2"/>
            <a:ext cx="12192003" cy="6857999"/>
          </a:xfrm>
          <a:prstGeom prst="rect">
            <a:avLst/>
          </a:prstGeom>
          <a:noFill/>
          <a:ln>
            <a:noFill/>
          </a:ln>
        </p:spPr>
      </p:pic>
      <p:sp>
        <p:nvSpPr>
          <p:cNvPr id="613" name="Google Shape;613;p15"/>
          <p:cNvSpPr txBox="1">
            <a:spLocks noGrp="1"/>
          </p:cNvSpPr>
          <p:nvPr>
            <p:ph type="subTitle" idx="1"/>
          </p:nvPr>
        </p:nvSpPr>
        <p:spPr>
          <a:xfrm>
            <a:off x="7346663" y="4024995"/>
            <a:ext cx="3042400" cy="4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14" name="Google Shape;614;p15"/>
          <p:cNvSpPr txBox="1">
            <a:spLocks noGrp="1"/>
          </p:cNvSpPr>
          <p:nvPr>
            <p:ph type="subTitle" idx="2"/>
          </p:nvPr>
        </p:nvSpPr>
        <p:spPr>
          <a:xfrm>
            <a:off x="7346645" y="4548872"/>
            <a:ext cx="3042400" cy="11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15" name="Google Shape;615;p15"/>
          <p:cNvSpPr txBox="1">
            <a:spLocks noGrp="1"/>
          </p:cNvSpPr>
          <p:nvPr>
            <p:ph type="subTitle" idx="3"/>
          </p:nvPr>
        </p:nvSpPr>
        <p:spPr>
          <a:xfrm>
            <a:off x="2703561" y="4024995"/>
            <a:ext cx="3042400" cy="4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16" name="Google Shape;616;p15"/>
          <p:cNvSpPr txBox="1">
            <a:spLocks noGrp="1"/>
          </p:cNvSpPr>
          <p:nvPr>
            <p:ph type="subTitle" idx="4"/>
          </p:nvPr>
        </p:nvSpPr>
        <p:spPr>
          <a:xfrm>
            <a:off x="2703528" y="4548872"/>
            <a:ext cx="3042400" cy="11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17" name="Google Shape;617;p15"/>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618" name="Google Shape;618;p15"/>
          <p:cNvGrpSpPr/>
          <p:nvPr/>
        </p:nvGrpSpPr>
        <p:grpSpPr>
          <a:xfrm>
            <a:off x="522485" y="5438227"/>
            <a:ext cx="385560" cy="379624"/>
            <a:chOff x="426000" y="3302025"/>
            <a:chExt cx="220875" cy="217475"/>
          </a:xfrm>
        </p:grpSpPr>
        <p:sp>
          <p:nvSpPr>
            <p:cNvPr id="619" name="Google Shape;619;p1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1" name="Google Shape;621;p15"/>
          <p:cNvGrpSpPr/>
          <p:nvPr/>
        </p:nvGrpSpPr>
        <p:grpSpPr>
          <a:xfrm>
            <a:off x="476951" y="1918900"/>
            <a:ext cx="476605" cy="1275072"/>
            <a:chOff x="357713" y="600975"/>
            <a:chExt cx="357454" cy="956304"/>
          </a:xfrm>
        </p:grpSpPr>
        <p:sp>
          <p:nvSpPr>
            <p:cNvPr id="622" name="Google Shape;622;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6" name="Google Shape;626;p15"/>
          <p:cNvGrpSpPr/>
          <p:nvPr/>
        </p:nvGrpSpPr>
        <p:grpSpPr>
          <a:xfrm>
            <a:off x="5622211" y="6037829"/>
            <a:ext cx="1057675" cy="243865"/>
            <a:chOff x="2685575" y="2835950"/>
            <a:chExt cx="433000" cy="99825"/>
          </a:xfrm>
        </p:grpSpPr>
        <p:sp>
          <p:nvSpPr>
            <p:cNvPr id="627" name="Google Shape;627;p1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1" name="Google Shape;631;p15"/>
          <p:cNvGrpSpPr/>
          <p:nvPr/>
        </p:nvGrpSpPr>
        <p:grpSpPr>
          <a:xfrm>
            <a:off x="10382088" y="5795627"/>
            <a:ext cx="2620385" cy="689413"/>
            <a:chOff x="3539975" y="3523525"/>
            <a:chExt cx="745925" cy="196250"/>
          </a:xfrm>
        </p:grpSpPr>
        <p:sp>
          <p:nvSpPr>
            <p:cNvPr id="632" name="Google Shape;632;p1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48" name="Google Shape;648;p15"/>
          <p:cNvPicPr preferRelativeResize="0"/>
          <p:nvPr/>
        </p:nvPicPr>
        <p:blipFill rotWithShape="1">
          <a:blip r:embed="rId3">
            <a:alphaModFix/>
          </a:blip>
          <a:srcRect l="228" r="238"/>
          <a:stretch/>
        </p:blipFill>
        <p:spPr>
          <a:xfrm rot="10800000" flipH="1">
            <a:off x="9104999" y="-594337"/>
            <a:ext cx="12470951" cy="3575000"/>
          </a:xfrm>
          <a:prstGeom prst="rect">
            <a:avLst/>
          </a:prstGeom>
          <a:noFill/>
          <a:ln>
            <a:noFill/>
          </a:ln>
        </p:spPr>
      </p:pic>
      <p:sp>
        <p:nvSpPr>
          <p:cNvPr id="649" name="Google Shape;649;p15"/>
          <p:cNvSpPr txBox="1">
            <a:spLocks noGrp="1"/>
          </p:cNvSpPr>
          <p:nvPr>
            <p:ph type="subTitle" idx="5"/>
          </p:nvPr>
        </p:nvSpPr>
        <p:spPr>
          <a:xfrm>
            <a:off x="7346663" y="2113761"/>
            <a:ext cx="3042400" cy="4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50" name="Google Shape;650;p15"/>
          <p:cNvSpPr txBox="1">
            <a:spLocks noGrp="1"/>
          </p:cNvSpPr>
          <p:nvPr>
            <p:ph type="subTitle" idx="6"/>
          </p:nvPr>
        </p:nvSpPr>
        <p:spPr>
          <a:xfrm>
            <a:off x="7346645" y="2637639"/>
            <a:ext cx="3042400" cy="11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51" name="Google Shape;651;p15"/>
          <p:cNvSpPr txBox="1">
            <a:spLocks noGrp="1"/>
          </p:cNvSpPr>
          <p:nvPr>
            <p:ph type="subTitle" idx="7"/>
          </p:nvPr>
        </p:nvSpPr>
        <p:spPr>
          <a:xfrm>
            <a:off x="2703561" y="2113761"/>
            <a:ext cx="3042400" cy="4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52" name="Google Shape;652;p15"/>
          <p:cNvSpPr txBox="1">
            <a:spLocks noGrp="1"/>
          </p:cNvSpPr>
          <p:nvPr>
            <p:ph type="subTitle" idx="8"/>
          </p:nvPr>
        </p:nvSpPr>
        <p:spPr>
          <a:xfrm>
            <a:off x="2703528" y="2637639"/>
            <a:ext cx="3042400" cy="11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013150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53"/>
        <p:cNvGrpSpPr/>
        <p:nvPr/>
      </p:nvGrpSpPr>
      <p:grpSpPr>
        <a:xfrm>
          <a:off x="0" y="0"/>
          <a:ext cx="0" cy="0"/>
          <a:chOff x="0" y="0"/>
          <a:chExt cx="0" cy="0"/>
        </a:xfrm>
      </p:grpSpPr>
      <p:pic>
        <p:nvPicPr>
          <p:cNvPr id="654" name="Google Shape;654;p16"/>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655" name="Google Shape;655;p16"/>
          <p:cNvSpPr txBox="1">
            <a:spLocks noGrp="1"/>
          </p:cNvSpPr>
          <p:nvPr>
            <p:ph type="subTitle" idx="1"/>
          </p:nvPr>
        </p:nvSpPr>
        <p:spPr>
          <a:xfrm>
            <a:off x="4342481" y="1760767"/>
            <a:ext cx="2939200" cy="59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8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
        <p:nvSpPr>
          <p:cNvPr id="656" name="Google Shape;656;p16"/>
          <p:cNvSpPr txBox="1">
            <a:spLocks noGrp="1"/>
          </p:cNvSpPr>
          <p:nvPr>
            <p:ph type="subTitle" idx="2"/>
          </p:nvPr>
        </p:nvSpPr>
        <p:spPr>
          <a:xfrm>
            <a:off x="4342475" y="2380035"/>
            <a:ext cx="4373600" cy="6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657" name="Google Shape;657;p16"/>
          <p:cNvSpPr txBox="1">
            <a:spLocks noGrp="1"/>
          </p:cNvSpPr>
          <p:nvPr>
            <p:ph type="subTitle" idx="3"/>
          </p:nvPr>
        </p:nvSpPr>
        <p:spPr>
          <a:xfrm>
            <a:off x="4342481" y="3247967"/>
            <a:ext cx="2939200" cy="59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658" name="Google Shape;658;p16"/>
          <p:cNvSpPr txBox="1">
            <a:spLocks noGrp="1"/>
          </p:cNvSpPr>
          <p:nvPr>
            <p:ph type="subTitle" idx="4"/>
          </p:nvPr>
        </p:nvSpPr>
        <p:spPr>
          <a:xfrm>
            <a:off x="4342475" y="3867235"/>
            <a:ext cx="4373600" cy="6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659" name="Google Shape;659;p16"/>
          <p:cNvSpPr txBox="1">
            <a:spLocks noGrp="1"/>
          </p:cNvSpPr>
          <p:nvPr>
            <p:ph type="subTitle" idx="5"/>
          </p:nvPr>
        </p:nvSpPr>
        <p:spPr>
          <a:xfrm>
            <a:off x="4342481" y="4735167"/>
            <a:ext cx="2939200" cy="59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8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660" name="Google Shape;660;p16"/>
          <p:cNvSpPr txBox="1">
            <a:spLocks noGrp="1"/>
          </p:cNvSpPr>
          <p:nvPr>
            <p:ph type="subTitle" idx="6"/>
          </p:nvPr>
        </p:nvSpPr>
        <p:spPr>
          <a:xfrm>
            <a:off x="4342475" y="5354435"/>
            <a:ext cx="4373600" cy="6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661" name="Google Shape;661;p16"/>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662" name="Google Shape;662;p16"/>
          <p:cNvGrpSpPr/>
          <p:nvPr/>
        </p:nvGrpSpPr>
        <p:grpSpPr>
          <a:xfrm flipH="1">
            <a:off x="-1013749" y="5450927"/>
            <a:ext cx="2620385" cy="689413"/>
            <a:chOff x="3539975" y="3523525"/>
            <a:chExt cx="745925" cy="196250"/>
          </a:xfrm>
        </p:grpSpPr>
        <p:sp>
          <p:nvSpPr>
            <p:cNvPr id="663" name="Google Shape;663;p1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9" name="Google Shape;679;p16"/>
          <p:cNvGrpSpPr/>
          <p:nvPr/>
        </p:nvGrpSpPr>
        <p:grpSpPr>
          <a:xfrm>
            <a:off x="991584" y="2153933"/>
            <a:ext cx="476605" cy="1275072"/>
            <a:chOff x="357713" y="600975"/>
            <a:chExt cx="357454" cy="956304"/>
          </a:xfrm>
        </p:grpSpPr>
        <p:sp>
          <p:nvSpPr>
            <p:cNvPr id="680" name="Google Shape;680;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61550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684"/>
        <p:cNvGrpSpPr/>
        <p:nvPr/>
      </p:nvGrpSpPr>
      <p:grpSpPr>
        <a:xfrm>
          <a:off x="0" y="0"/>
          <a:ext cx="0" cy="0"/>
          <a:chOff x="0" y="0"/>
          <a:chExt cx="0" cy="0"/>
        </a:xfrm>
      </p:grpSpPr>
      <p:pic>
        <p:nvPicPr>
          <p:cNvPr id="685" name="Google Shape;685;p17"/>
          <p:cNvPicPr preferRelativeResize="0"/>
          <p:nvPr/>
        </p:nvPicPr>
        <p:blipFill rotWithShape="1">
          <a:blip r:embed="rId2">
            <a:alphaModFix amt="60000"/>
          </a:blip>
          <a:srcRect t="9" b="9"/>
          <a:stretch/>
        </p:blipFill>
        <p:spPr>
          <a:xfrm rot="10800000">
            <a:off x="0" y="2"/>
            <a:ext cx="12192003" cy="6857999"/>
          </a:xfrm>
          <a:prstGeom prst="rect">
            <a:avLst/>
          </a:prstGeom>
          <a:noFill/>
          <a:ln>
            <a:noFill/>
          </a:ln>
        </p:spPr>
      </p:pic>
      <p:sp>
        <p:nvSpPr>
          <p:cNvPr id="686" name="Google Shape;686;p17"/>
          <p:cNvSpPr txBox="1">
            <a:spLocks noGrp="1"/>
          </p:cNvSpPr>
          <p:nvPr>
            <p:ph type="subTitle" idx="1"/>
          </p:nvPr>
        </p:nvSpPr>
        <p:spPr>
          <a:xfrm>
            <a:off x="4477932" y="3283479"/>
            <a:ext cx="3299200" cy="5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87" name="Google Shape;687;p17"/>
          <p:cNvSpPr txBox="1">
            <a:spLocks noGrp="1"/>
          </p:cNvSpPr>
          <p:nvPr>
            <p:ph type="subTitle" idx="2"/>
          </p:nvPr>
        </p:nvSpPr>
        <p:spPr>
          <a:xfrm>
            <a:off x="4477932" y="4004345"/>
            <a:ext cx="3299200" cy="10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88" name="Google Shape;688;p17"/>
          <p:cNvSpPr txBox="1">
            <a:spLocks noGrp="1"/>
          </p:cNvSpPr>
          <p:nvPr>
            <p:ph type="subTitle" idx="3"/>
          </p:nvPr>
        </p:nvSpPr>
        <p:spPr>
          <a:xfrm>
            <a:off x="7970297" y="3283479"/>
            <a:ext cx="3299200" cy="5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89" name="Google Shape;689;p17"/>
          <p:cNvSpPr txBox="1">
            <a:spLocks noGrp="1"/>
          </p:cNvSpPr>
          <p:nvPr>
            <p:ph type="subTitle" idx="4"/>
          </p:nvPr>
        </p:nvSpPr>
        <p:spPr>
          <a:xfrm>
            <a:off x="7970297" y="4004345"/>
            <a:ext cx="3299200" cy="10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90" name="Google Shape;690;p17"/>
          <p:cNvSpPr txBox="1">
            <a:spLocks noGrp="1"/>
          </p:cNvSpPr>
          <p:nvPr>
            <p:ph type="subTitle" idx="5"/>
          </p:nvPr>
        </p:nvSpPr>
        <p:spPr>
          <a:xfrm>
            <a:off x="985565" y="3283479"/>
            <a:ext cx="3299200" cy="5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91" name="Google Shape;691;p17"/>
          <p:cNvSpPr txBox="1">
            <a:spLocks noGrp="1"/>
          </p:cNvSpPr>
          <p:nvPr>
            <p:ph type="subTitle" idx="6"/>
          </p:nvPr>
        </p:nvSpPr>
        <p:spPr>
          <a:xfrm>
            <a:off x="985565" y="4004345"/>
            <a:ext cx="3299200" cy="10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692" name="Google Shape;692;p17"/>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pic>
        <p:nvPicPr>
          <p:cNvPr id="693" name="Google Shape;693;p17"/>
          <p:cNvPicPr preferRelativeResize="0"/>
          <p:nvPr/>
        </p:nvPicPr>
        <p:blipFill rotWithShape="1">
          <a:blip r:embed="rId3">
            <a:alphaModFix/>
          </a:blip>
          <a:srcRect l="228" r="238"/>
          <a:stretch/>
        </p:blipFill>
        <p:spPr>
          <a:xfrm flipH="1">
            <a:off x="1143389" y="4912867"/>
            <a:ext cx="12470951" cy="3575000"/>
          </a:xfrm>
          <a:prstGeom prst="rect">
            <a:avLst/>
          </a:prstGeom>
          <a:noFill/>
          <a:ln>
            <a:noFill/>
          </a:ln>
        </p:spPr>
      </p:pic>
      <p:grpSp>
        <p:nvGrpSpPr>
          <p:cNvPr id="694" name="Google Shape;694;p17"/>
          <p:cNvGrpSpPr/>
          <p:nvPr/>
        </p:nvGrpSpPr>
        <p:grpSpPr>
          <a:xfrm flipH="1">
            <a:off x="8903392" y="5721860"/>
            <a:ext cx="385560" cy="379624"/>
            <a:chOff x="426000" y="3302025"/>
            <a:chExt cx="220875" cy="217475"/>
          </a:xfrm>
        </p:grpSpPr>
        <p:sp>
          <p:nvSpPr>
            <p:cNvPr id="695" name="Google Shape;695;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7" name="Google Shape;697;p17"/>
          <p:cNvGrpSpPr/>
          <p:nvPr/>
        </p:nvGrpSpPr>
        <p:grpSpPr>
          <a:xfrm flipH="1">
            <a:off x="-963834" y="5536027"/>
            <a:ext cx="2620385" cy="689413"/>
            <a:chOff x="3539975" y="3523525"/>
            <a:chExt cx="745925" cy="196250"/>
          </a:xfrm>
        </p:grpSpPr>
        <p:sp>
          <p:nvSpPr>
            <p:cNvPr id="698" name="Google Shape;698;p1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14" name="Google Shape;714;p17"/>
          <p:cNvSpPr/>
          <p:nvPr/>
        </p:nvSpPr>
        <p:spPr>
          <a:xfrm flipH="1">
            <a:off x="2973949" y="5362447"/>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924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715"/>
        <p:cNvGrpSpPr/>
        <p:nvPr/>
      </p:nvGrpSpPr>
      <p:grpSpPr>
        <a:xfrm>
          <a:off x="0" y="0"/>
          <a:ext cx="0" cy="0"/>
          <a:chOff x="0" y="0"/>
          <a:chExt cx="0" cy="0"/>
        </a:xfrm>
      </p:grpSpPr>
      <p:pic>
        <p:nvPicPr>
          <p:cNvPr id="716" name="Google Shape;716;p18"/>
          <p:cNvPicPr preferRelativeResize="0"/>
          <p:nvPr/>
        </p:nvPicPr>
        <p:blipFill rotWithShape="1">
          <a:blip r:embed="rId2">
            <a:alphaModFix amt="60000"/>
          </a:blip>
          <a:srcRect t="9" b="9"/>
          <a:stretch/>
        </p:blipFill>
        <p:spPr>
          <a:xfrm>
            <a:off x="0" y="2"/>
            <a:ext cx="12192003" cy="6857999"/>
          </a:xfrm>
          <a:prstGeom prst="rect">
            <a:avLst/>
          </a:prstGeom>
          <a:noFill/>
          <a:ln>
            <a:noFill/>
          </a:ln>
        </p:spPr>
      </p:pic>
      <p:sp>
        <p:nvSpPr>
          <p:cNvPr id="717" name="Google Shape;717;p18"/>
          <p:cNvSpPr txBox="1">
            <a:spLocks noGrp="1"/>
          </p:cNvSpPr>
          <p:nvPr>
            <p:ph type="subTitle" idx="1"/>
          </p:nvPr>
        </p:nvSpPr>
        <p:spPr>
          <a:xfrm>
            <a:off x="4574805" y="3426480"/>
            <a:ext cx="304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18" name="Google Shape;718;p18"/>
          <p:cNvSpPr txBox="1">
            <a:spLocks noGrp="1"/>
          </p:cNvSpPr>
          <p:nvPr>
            <p:ph type="subTitle" idx="2"/>
          </p:nvPr>
        </p:nvSpPr>
        <p:spPr>
          <a:xfrm>
            <a:off x="4574795" y="4128633"/>
            <a:ext cx="3042400" cy="10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19" name="Google Shape;719;p18"/>
          <p:cNvSpPr txBox="1">
            <a:spLocks noGrp="1"/>
          </p:cNvSpPr>
          <p:nvPr>
            <p:ph type="subTitle" idx="3"/>
          </p:nvPr>
        </p:nvSpPr>
        <p:spPr>
          <a:xfrm>
            <a:off x="7795527" y="2613680"/>
            <a:ext cx="304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20" name="Google Shape;720;p18"/>
          <p:cNvSpPr txBox="1">
            <a:spLocks noGrp="1"/>
          </p:cNvSpPr>
          <p:nvPr>
            <p:ph type="subTitle" idx="4"/>
          </p:nvPr>
        </p:nvSpPr>
        <p:spPr>
          <a:xfrm>
            <a:off x="7795516" y="3315833"/>
            <a:ext cx="3042400" cy="10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21" name="Google Shape;721;p18"/>
          <p:cNvSpPr txBox="1">
            <a:spLocks noGrp="1"/>
          </p:cNvSpPr>
          <p:nvPr>
            <p:ph type="subTitle" idx="5"/>
          </p:nvPr>
        </p:nvSpPr>
        <p:spPr>
          <a:xfrm>
            <a:off x="1354085" y="4239280"/>
            <a:ext cx="304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22" name="Google Shape;722;p18"/>
          <p:cNvSpPr txBox="1">
            <a:spLocks noGrp="1"/>
          </p:cNvSpPr>
          <p:nvPr>
            <p:ph type="subTitle" idx="6"/>
          </p:nvPr>
        </p:nvSpPr>
        <p:spPr>
          <a:xfrm>
            <a:off x="1354073" y="4941433"/>
            <a:ext cx="3042400" cy="10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23" name="Google Shape;723;p18"/>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pic>
        <p:nvPicPr>
          <p:cNvPr id="724" name="Google Shape;724;p18"/>
          <p:cNvPicPr preferRelativeResize="0"/>
          <p:nvPr/>
        </p:nvPicPr>
        <p:blipFill rotWithShape="1">
          <a:blip r:embed="rId3">
            <a:alphaModFix/>
          </a:blip>
          <a:srcRect l="228" r="238"/>
          <a:stretch/>
        </p:blipFill>
        <p:spPr>
          <a:xfrm flipH="1">
            <a:off x="1304855" y="5007533"/>
            <a:ext cx="12470951" cy="3575000"/>
          </a:xfrm>
          <a:prstGeom prst="rect">
            <a:avLst/>
          </a:prstGeom>
          <a:noFill/>
          <a:ln>
            <a:noFill/>
          </a:ln>
        </p:spPr>
      </p:pic>
      <p:grpSp>
        <p:nvGrpSpPr>
          <p:cNvPr id="725" name="Google Shape;725;p18"/>
          <p:cNvGrpSpPr/>
          <p:nvPr/>
        </p:nvGrpSpPr>
        <p:grpSpPr>
          <a:xfrm flipH="1">
            <a:off x="11249775" y="2426193"/>
            <a:ext cx="377776" cy="379624"/>
            <a:chOff x="423709" y="3302025"/>
            <a:chExt cx="216416" cy="217475"/>
          </a:xfrm>
        </p:grpSpPr>
        <p:sp>
          <p:nvSpPr>
            <p:cNvPr id="726" name="Google Shape;726;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18"/>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8" name="Google Shape;728;p18"/>
          <p:cNvGrpSpPr/>
          <p:nvPr/>
        </p:nvGrpSpPr>
        <p:grpSpPr>
          <a:xfrm flipH="1">
            <a:off x="-1447001" y="5620260"/>
            <a:ext cx="2620385" cy="689413"/>
            <a:chOff x="3539975" y="3523525"/>
            <a:chExt cx="745925" cy="196250"/>
          </a:xfrm>
        </p:grpSpPr>
        <p:sp>
          <p:nvSpPr>
            <p:cNvPr id="729" name="Google Shape;729;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5" name="Google Shape;745;p18"/>
          <p:cNvSpPr/>
          <p:nvPr/>
        </p:nvSpPr>
        <p:spPr>
          <a:xfrm flipH="1">
            <a:off x="8796449" y="5151447"/>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746" name="Google Shape;746;p18"/>
          <p:cNvPicPr preferRelativeResize="0"/>
          <p:nvPr/>
        </p:nvPicPr>
        <p:blipFill>
          <a:blip r:embed="rId4">
            <a:alphaModFix/>
          </a:blip>
          <a:stretch>
            <a:fillRect/>
          </a:stretch>
        </p:blipFill>
        <p:spPr>
          <a:xfrm flipH="1">
            <a:off x="-1960299" y="1495367"/>
            <a:ext cx="3370016" cy="3575000"/>
          </a:xfrm>
          <a:prstGeom prst="rect">
            <a:avLst/>
          </a:prstGeom>
          <a:noFill/>
          <a:ln>
            <a:noFill/>
          </a:ln>
        </p:spPr>
      </p:pic>
    </p:spTree>
    <p:extLst>
      <p:ext uri="{BB962C8B-B14F-4D97-AF65-F5344CB8AC3E}">
        <p14:creationId xmlns:p14="http://schemas.microsoft.com/office/powerpoint/2010/main" val="2610359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747"/>
        <p:cNvGrpSpPr/>
        <p:nvPr/>
      </p:nvGrpSpPr>
      <p:grpSpPr>
        <a:xfrm>
          <a:off x="0" y="0"/>
          <a:ext cx="0" cy="0"/>
          <a:chOff x="0" y="0"/>
          <a:chExt cx="0" cy="0"/>
        </a:xfrm>
      </p:grpSpPr>
      <p:pic>
        <p:nvPicPr>
          <p:cNvPr id="748" name="Google Shape;748;p19"/>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749" name="Google Shape;749;p19"/>
          <p:cNvSpPr txBox="1">
            <a:spLocks noGrp="1"/>
          </p:cNvSpPr>
          <p:nvPr>
            <p:ph type="subTitle" idx="1"/>
          </p:nvPr>
        </p:nvSpPr>
        <p:spPr>
          <a:xfrm flipH="1">
            <a:off x="1354100" y="3890791"/>
            <a:ext cx="3042400" cy="4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50" name="Google Shape;750;p19"/>
          <p:cNvSpPr txBox="1">
            <a:spLocks noGrp="1"/>
          </p:cNvSpPr>
          <p:nvPr>
            <p:ph type="subTitle" idx="2"/>
          </p:nvPr>
        </p:nvSpPr>
        <p:spPr>
          <a:xfrm>
            <a:off x="4574784" y="4540387"/>
            <a:ext cx="3042400" cy="6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51" name="Google Shape;751;p19"/>
          <p:cNvSpPr txBox="1">
            <a:spLocks noGrp="1"/>
          </p:cNvSpPr>
          <p:nvPr>
            <p:ph type="subTitle" idx="3"/>
          </p:nvPr>
        </p:nvSpPr>
        <p:spPr>
          <a:xfrm>
            <a:off x="7795536" y="3890791"/>
            <a:ext cx="3042400" cy="4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52" name="Google Shape;752;p19"/>
          <p:cNvSpPr txBox="1">
            <a:spLocks noGrp="1"/>
          </p:cNvSpPr>
          <p:nvPr>
            <p:ph type="subTitle" idx="4"/>
          </p:nvPr>
        </p:nvSpPr>
        <p:spPr>
          <a:xfrm>
            <a:off x="7795500" y="4540387"/>
            <a:ext cx="3042400" cy="6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53" name="Google Shape;753;p19"/>
          <p:cNvSpPr txBox="1">
            <a:spLocks noGrp="1"/>
          </p:cNvSpPr>
          <p:nvPr>
            <p:ph type="subTitle" idx="5"/>
          </p:nvPr>
        </p:nvSpPr>
        <p:spPr>
          <a:xfrm flipH="1">
            <a:off x="4574819" y="3890791"/>
            <a:ext cx="3042400" cy="4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54" name="Google Shape;754;p19"/>
          <p:cNvSpPr txBox="1">
            <a:spLocks noGrp="1"/>
          </p:cNvSpPr>
          <p:nvPr>
            <p:ph type="subTitle" idx="6"/>
          </p:nvPr>
        </p:nvSpPr>
        <p:spPr>
          <a:xfrm>
            <a:off x="1354067" y="4540387"/>
            <a:ext cx="3042400" cy="6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55" name="Google Shape;755;p19"/>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pic>
        <p:nvPicPr>
          <p:cNvPr id="756" name="Google Shape;756;p19"/>
          <p:cNvPicPr preferRelativeResize="0"/>
          <p:nvPr/>
        </p:nvPicPr>
        <p:blipFill rotWithShape="1">
          <a:blip r:embed="rId3">
            <a:alphaModFix/>
          </a:blip>
          <a:srcRect l="228" r="238"/>
          <a:stretch/>
        </p:blipFill>
        <p:spPr>
          <a:xfrm>
            <a:off x="-1" y="5052633"/>
            <a:ext cx="12470951" cy="3575000"/>
          </a:xfrm>
          <a:prstGeom prst="rect">
            <a:avLst/>
          </a:prstGeom>
          <a:noFill/>
          <a:ln>
            <a:noFill/>
          </a:ln>
        </p:spPr>
      </p:pic>
      <p:grpSp>
        <p:nvGrpSpPr>
          <p:cNvPr id="757" name="Google Shape;757;p19"/>
          <p:cNvGrpSpPr/>
          <p:nvPr/>
        </p:nvGrpSpPr>
        <p:grpSpPr>
          <a:xfrm>
            <a:off x="522485" y="5133427"/>
            <a:ext cx="385560" cy="379624"/>
            <a:chOff x="426000" y="3302025"/>
            <a:chExt cx="220875" cy="217475"/>
          </a:xfrm>
        </p:grpSpPr>
        <p:sp>
          <p:nvSpPr>
            <p:cNvPr id="758" name="Google Shape;758;p1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0" name="Google Shape;760;p19"/>
          <p:cNvGrpSpPr/>
          <p:nvPr/>
        </p:nvGrpSpPr>
        <p:grpSpPr>
          <a:xfrm>
            <a:off x="476951" y="1512500"/>
            <a:ext cx="476605" cy="1275072"/>
            <a:chOff x="357713" y="600975"/>
            <a:chExt cx="357454" cy="956304"/>
          </a:xfrm>
        </p:grpSpPr>
        <p:sp>
          <p:nvSpPr>
            <p:cNvPr id="761" name="Google Shape;761;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5" name="Google Shape;765;p19"/>
          <p:cNvGrpSpPr/>
          <p:nvPr/>
        </p:nvGrpSpPr>
        <p:grpSpPr>
          <a:xfrm>
            <a:off x="10724688" y="5548160"/>
            <a:ext cx="2620385" cy="689413"/>
            <a:chOff x="3539975" y="3523525"/>
            <a:chExt cx="745925" cy="196250"/>
          </a:xfrm>
        </p:grpSpPr>
        <p:sp>
          <p:nvSpPr>
            <p:cNvPr id="766" name="Google Shape;766;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2" name="Google Shape;782;p19"/>
          <p:cNvSpPr/>
          <p:nvPr/>
        </p:nvSpPr>
        <p:spPr>
          <a:xfrm>
            <a:off x="583718" y="3354947"/>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51697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83"/>
        <p:cNvGrpSpPr/>
        <p:nvPr/>
      </p:nvGrpSpPr>
      <p:grpSpPr>
        <a:xfrm>
          <a:off x="0" y="0"/>
          <a:ext cx="0" cy="0"/>
          <a:chOff x="0" y="0"/>
          <a:chExt cx="0" cy="0"/>
        </a:xfrm>
      </p:grpSpPr>
      <p:pic>
        <p:nvPicPr>
          <p:cNvPr id="784" name="Google Shape;784;p20"/>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785" name="Google Shape;785;p20"/>
          <p:cNvSpPr txBox="1">
            <a:spLocks noGrp="1"/>
          </p:cNvSpPr>
          <p:nvPr>
            <p:ph type="subTitle" idx="1"/>
          </p:nvPr>
        </p:nvSpPr>
        <p:spPr>
          <a:xfrm>
            <a:off x="3154200" y="1592751"/>
            <a:ext cx="5883600" cy="7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86" name="Google Shape;786;p20"/>
          <p:cNvSpPr txBox="1">
            <a:spLocks noGrp="1"/>
          </p:cNvSpPr>
          <p:nvPr>
            <p:ph type="subTitle" idx="2"/>
          </p:nvPr>
        </p:nvSpPr>
        <p:spPr>
          <a:xfrm>
            <a:off x="3154200" y="3481167"/>
            <a:ext cx="5883600" cy="7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787" name="Google Shape;787;p20"/>
          <p:cNvSpPr txBox="1">
            <a:spLocks noGrp="1"/>
          </p:cNvSpPr>
          <p:nvPr>
            <p:ph type="subTitle" idx="3"/>
          </p:nvPr>
        </p:nvSpPr>
        <p:spPr>
          <a:xfrm>
            <a:off x="3154200" y="5369584"/>
            <a:ext cx="5883600" cy="7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grpSp>
        <p:nvGrpSpPr>
          <p:cNvPr id="788" name="Google Shape;788;p20"/>
          <p:cNvGrpSpPr/>
          <p:nvPr/>
        </p:nvGrpSpPr>
        <p:grpSpPr>
          <a:xfrm flipH="1">
            <a:off x="-1013749" y="5450927"/>
            <a:ext cx="2620385" cy="689413"/>
            <a:chOff x="3539975" y="3523525"/>
            <a:chExt cx="745925" cy="196250"/>
          </a:xfrm>
        </p:grpSpPr>
        <p:sp>
          <p:nvSpPr>
            <p:cNvPr id="789" name="Google Shape;789;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5" name="Google Shape;805;p20"/>
          <p:cNvGrpSpPr/>
          <p:nvPr/>
        </p:nvGrpSpPr>
        <p:grpSpPr>
          <a:xfrm>
            <a:off x="991584" y="2153933"/>
            <a:ext cx="476605" cy="1275072"/>
            <a:chOff x="357713" y="600975"/>
            <a:chExt cx="357454" cy="956304"/>
          </a:xfrm>
        </p:grpSpPr>
        <p:sp>
          <p:nvSpPr>
            <p:cNvPr id="806" name="Google Shape;806;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10" name="Google Shape;810;p20"/>
          <p:cNvSpPr txBox="1">
            <a:spLocks noGrp="1"/>
          </p:cNvSpPr>
          <p:nvPr>
            <p:ph type="title" hasCustomPrompt="1"/>
          </p:nvPr>
        </p:nvSpPr>
        <p:spPr>
          <a:xfrm>
            <a:off x="3154200" y="760416"/>
            <a:ext cx="5883600" cy="8324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5467"/>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811" name="Google Shape;811;p20"/>
          <p:cNvSpPr txBox="1">
            <a:spLocks noGrp="1"/>
          </p:cNvSpPr>
          <p:nvPr>
            <p:ph type="title" idx="4" hasCustomPrompt="1"/>
          </p:nvPr>
        </p:nvSpPr>
        <p:spPr>
          <a:xfrm>
            <a:off x="3154200" y="2640049"/>
            <a:ext cx="5883600" cy="8324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5467"/>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812" name="Google Shape;812;p20"/>
          <p:cNvSpPr txBox="1">
            <a:spLocks noGrp="1"/>
          </p:cNvSpPr>
          <p:nvPr>
            <p:ph type="title" idx="5" hasCustomPrompt="1"/>
          </p:nvPr>
        </p:nvSpPr>
        <p:spPr>
          <a:xfrm>
            <a:off x="3154200" y="4519749"/>
            <a:ext cx="5883600" cy="8324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5467"/>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pic>
        <p:nvPicPr>
          <p:cNvPr id="813" name="Google Shape;813;p20"/>
          <p:cNvPicPr preferRelativeResize="0"/>
          <p:nvPr/>
        </p:nvPicPr>
        <p:blipFill>
          <a:blip r:embed="rId3">
            <a:alphaModFix/>
          </a:blip>
          <a:stretch>
            <a:fillRect/>
          </a:stretch>
        </p:blipFill>
        <p:spPr>
          <a:xfrm>
            <a:off x="9868919" y="-1386433"/>
            <a:ext cx="3370016" cy="3575000"/>
          </a:xfrm>
          <a:prstGeom prst="rect">
            <a:avLst/>
          </a:prstGeom>
          <a:noFill/>
          <a:ln>
            <a:noFill/>
          </a:ln>
        </p:spPr>
      </p:pic>
    </p:spTree>
    <p:extLst>
      <p:ext uri="{BB962C8B-B14F-4D97-AF65-F5344CB8AC3E}">
        <p14:creationId xmlns:p14="http://schemas.microsoft.com/office/powerpoint/2010/main" val="17670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2"/>
            <a:ext cx="12192003" cy="6857999"/>
          </a:xfrm>
          <a:prstGeom prst="rect">
            <a:avLst/>
          </a:prstGeom>
          <a:noFill/>
          <a:ln>
            <a:noFill/>
          </a:ln>
        </p:spPr>
      </p:pic>
      <p:sp>
        <p:nvSpPr>
          <p:cNvPr id="96" name="Google Shape;96;p3"/>
          <p:cNvSpPr txBox="1">
            <a:spLocks noGrp="1"/>
          </p:cNvSpPr>
          <p:nvPr>
            <p:ph type="title"/>
          </p:nvPr>
        </p:nvSpPr>
        <p:spPr>
          <a:xfrm>
            <a:off x="1956400" y="3497835"/>
            <a:ext cx="8279200" cy="11224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97" name="Google Shape;97;p3"/>
          <p:cNvSpPr txBox="1">
            <a:spLocks noGrp="1"/>
          </p:cNvSpPr>
          <p:nvPr>
            <p:ph type="title" idx="2" hasCustomPrompt="1"/>
          </p:nvPr>
        </p:nvSpPr>
        <p:spPr>
          <a:xfrm>
            <a:off x="3664400" y="1287335"/>
            <a:ext cx="4863200" cy="21332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6000">
                <a:solidFill>
                  <a:schemeClr val="lt2"/>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98" name="Google Shape;98;p3"/>
          <p:cNvSpPr txBox="1">
            <a:spLocks noGrp="1"/>
          </p:cNvSpPr>
          <p:nvPr>
            <p:ph type="subTitle" idx="1"/>
          </p:nvPr>
        </p:nvSpPr>
        <p:spPr>
          <a:xfrm>
            <a:off x="2909200" y="5056148"/>
            <a:ext cx="6373600" cy="46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pic>
        <p:nvPicPr>
          <p:cNvPr id="99" name="Google Shape;99;p3"/>
          <p:cNvPicPr preferRelativeResize="0"/>
          <p:nvPr/>
        </p:nvPicPr>
        <p:blipFill rotWithShape="1">
          <a:blip r:embed="rId3">
            <a:alphaModFix/>
          </a:blip>
          <a:srcRect l="228" r="238"/>
          <a:stretch/>
        </p:blipFill>
        <p:spPr>
          <a:xfrm flipH="1">
            <a:off x="-12" y="5354767"/>
            <a:ext cx="12470951" cy="3575000"/>
          </a:xfrm>
          <a:prstGeom prst="rect">
            <a:avLst/>
          </a:prstGeom>
          <a:noFill/>
          <a:ln>
            <a:noFill/>
          </a:ln>
        </p:spPr>
      </p:pic>
      <p:grpSp>
        <p:nvGrpSpPr>
          <p:cNvPr id="100" name="Google Shape;100;p3"/>
          <p:cNvGrpSpPr/>
          <p:nvPr/>
        </p:nvGrpSpPr>
        <p:grpSpPr>
          <a:xfrm flipH="1">
            <a:off x="11310908" y="5354760"/>
            <a:ext cx="377776" cy="379624"/>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 name="Google Shape;103;p3"/>
          <p:cNvGrpSpPr/>
          <p:nvPr/>
        </p:nvGrpSpPr>
        <p:grpSpPr>
          <a:xfrm flipH="1">
            <a:off x="10900684" y="187329"/>
            <a:ext cx="2692235" cy="2692235"/>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 name="Google Shape;152;p3"/>
          <p:cNvGrpSpPr/>
          <p:nvPr/>
        </p:nvGrpSpPr>
        <p:grpSpPr>
          <a:xfrm flipH="1">
            <a:off x="-623601" y="4572294"/>
            <a:ext cx="2620385" cy="689413"/>
            <a:chOff x="3539975" y="3523525"/>
            <a:chExt cx="745925" cy="196250"/>
          </a:xfrm>
        </p:grpSpPr>
        <p:sp>
          <p:nvSpPr>
            <p:cNvPr id="153" name="Google Shape;153;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9" name="Google Shape;169;p3"/>
          <p:cNvPicPr preferRelativeResize="0"/>
          <p:nvPr/>
        </p:nvPicPr>
        <p:blipFill>
          <a:blip r:embed="rId4">
            <a:alphaModFix/>
          </a:blip>
          <a:stretch>
            <a:fillRect/>
          </a:stretch>
        </p:blipFill>
        <p:spPr>
          <a:xfrm flipH="1">
            <a:off x="-537999" y="-861433"/>
            <a:ext cx="3370016" cy="3575000"/>
          </a:xfrm>
          <a:prstGeom prst="rect">
            <a:avLst/>
          </a:prstGeom>
          <a:noFill/>
          <a:ln>
            <a:noFill/>
          </a:ln>
        </p:spPr>
      </p:pic>
    </p:spTree>
    <p:extLst>
      <p:ext uri="{BB962C8B-B14F-4D97-AF65-F5344CB8AC3E}">
        <p14:creationId xmlns:p14="http://schemas.microsoft.com/office/powerpoint/2010/main" val="1820618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14"/>
        <p:cNvGrpSpPr/>
        <p:nvPr/>
      </p:nvGrpSpPr>
      <p:grpSpPr>
        <a:xfrm>
          <a:off x="0" y="0"/>
          <a:ext cx="0" cy="0"/>
          <a:chOff x="0" y="0"/>
          <a:chExt cx="0" cy="0"/>
        </a:xfrm>
      </p:grpSpPr>
      <p:pic>
        <p:nvPicPr>
          <p:cNvPr id="815" name="Google Shape;815;p21"/>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816" name="Google Shape;816;p21"/>
          <p:cNvSpPr txBox="1">
            <a:spLocks noGrp="1"/>
          </p:cNvSpPr>
          <p:nvPr>
            <p:ph type="subTitle" idx="1"/>
          </p:nvPr>
        </p:nvSpPr>
        <p:spPr>
          <a:xfrm>
            <a:off x="4584791" y="1985367"/>
            <a:ext cx="302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17" name="Google Shape;817;p21"/>
          <p:cNvSpPr txBox="1">
            <a:spLocks noGrp="1"/>
          </p:cNvSpPr>
          <p:nvPr>
            <p:ph type="subTitle" idx="2"/>
          </p:nvPr>
        </p:nvSpPr>
        <p:spPr>
          <a:xfrm>
            <a:off x="4584779" y="2604633"/>
            <a:ext cx="3022400" cy="10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18" name="Google Shape;818;p21"/>
          <p:cNvSpPr txBox="1">
            <a:spLocks noGrp="1"/>
          </p:cNvSpPr>
          <p:nvPr>
            <p:ph type="subTitle" idx="3"/>
          </p:nvPr>
        </p:nvSpPr>
        <p:spPr>
          <a:xfrm>
            <a:off x="7873973" y="1985367"/>
            <a:ext cx="302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19" name="Google Shape;819;p21"/>
          <p:cNvSpPr txBox="1">
            <a:spLocks noGrp="1"/>
          </p:cNvSpPr>
          <p:nvPr>
            <p:ph type="subTitle" idx="4"/>
          </p:nvPr>
        </p:nvSpPr>
        <p:spPr>
          <a:xfrm>
            <a:off x="7873963" y="2604633"/>
            <a:ext cx="3022400" cy="10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20" name="Google Shape;820;p21"/>
          <p:cNvSpPr txBox="1">
            <a:spLocks noGrp="1"/>
          </p:cNvSpPr>
          <p:nvPr>
            <p:ph type="subTitle" idx="5"/>
          </p:nvPr>
        </p:nvSpPr>
        <p:spPr>
          <a:xfrm>
            <a:off x="1295608" y="1985367"/>
            <a:ext cx="302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21" name="Google Shape;821;p21"/>
          <p:cNvSpPr txBox="1">
            <a:spLocks noGrp="1"/>
          </p:cNvSpPr>
          <p:nvPr>
            <p:ph type="subTitle" idx="6"/>
          </p:nvPr>
        </p:nvSpPr>
        <p:spPr>
          <a:xfrm>
            <a:off x="1295596" y="2604633"/>
            <a:ext cx="3022400" cy="10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22" name="Google Shape;822;p21"/>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sp>
        <p:nvSpPr>
          <p:cNvPr id="823" name="Google Shape;823;p21"/>
          <p:cNvSpPr txBox="1">
            <a:spLocks noGrp="1"/>
          </p:cNvSpPr>
          <p:nvPr>
            <p:ph type="subTitle" idx="7"/>
          </p:nvPr>
        </p:nvSpPr>
        <p:spPr>
          <a:xfrm>
            <a:off x="4584821" y="3912900"/>
            <a:ext cx="302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24" name="Google Shape;824;p21"/>
          <p:cNvSpPr txBox="1">
            <a:spLocks noGrp="1"/>
          </p:cNvSpPr>
          <p:nvPr>
            <p:ph type="subTitle" idx="8"/>
          </p:nvPr>
        </p:nvSpPr>
        <p:spPr>
          <a:xfrm>
            <a:off x="4584809" y="4532167"/>
            <a:ext cx="3022400" cy="10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25" name="Google Shape;825;p21"/>
          <p:cNvSpPr txBox="1">
            <a:spLocks noGrp="1"/>
          </p:cNvSpPr>
          <p:nvPr>
            <p:ph type="subTitle" idx="9"/>
          </p:nvPr>
        </p:nvSpPr>
        <p:spPr>
          <a:xfrm>
            <a:off x="7874004" y="3912900"/>
            <a:ext cx="302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26" name="Google Shape;826;p21"/>
          <p:cNvSpPr txBox="1">
            <a:spLocks noGrp="1"/>
          </p:cNvSpPr>
          <p:nvPr>
            <p:ph type="subTitle" idx="13"/>
          </p:nvPr>
        </p:nvSpPr>
        <p:spPr>
          <a:xfrm>
            <a:off x="7873993" y="4532167"/>
            <a:ext cx="3022400" cy="10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27" name="Google Shape;827;p21"/>
          <p:cNvSpPr txBox="1">
            <a:spLocks noGrp="1"/>
          </p:cNvSpPr>
          <p:nvPr>
            <p:ph type="subTitle" idx="14"/>
          </p:nvPr>
        </p:nvSpPr>
        <p:spPr>
          <a:xfrm>
            <a:off x="1295639" y="3912900"/>
            <a:ext cx="302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828" name="Google Shape;828;p21"/>
          <p:cNvSpPr txBox="1">
            <a:spLocks noGrp="1"/>
          </p:cNvSpPr>
          <p:nvPr>
            <p:ph type="subTitle" idx="15"/>
          </p:nvPr>
        </p:nvSpPr>
        <p:spPr>
          <a:xfrm>
            <a:off x="1295627" y="4532167"/>
            <a:ext cx="3022400" cy="10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pic>
        <p:nvPicPr>
          <p:cNvPr id="829" name="Google Shape;829;p21"/>
          <p:cNvPicPr preferRelativeResize="0"/>
          <p:nvPr/>
        </p:nvPicPr>
        <p:blipFill>
          <a:blip r:embed="rId3">
            <a:alphaModFix/>
          </a:blip>
          <a:stretch>
            <a:fillRect/>
          </a:stretch>
        </p:blipFill>
        <p:spPr>
          <a:xfrm>
            <a:off x="-556368" y="5329167"/>
            <a:ext cx="12470951" cy="3575000"/>
          </a:xfrm>
          <a:prstGeom prst="rect">
            <a:avLst/>
          </a:prstGeom>
          <a:noFill/>
          <a:ln>
            <a:noFill/>
          </a:ln>
        </p:spPr>
      </p:pic>
      <p:grpSp>
        <p:nvGrpSpPr>
          <p:cNvPr id="830" name="Google Shape;830;p21"/>
          <p:cNvGrpSpPr/>
          <p:nvPr/>
        </p:nvGrpSpPr>
        <p:grpSpPr>
          <a:xfrm>
            <a:off x="522485" y="5133427"/>
            <a:ext cx="385560" cy="379624"/>
            <a:chOff x="426000" y="3302025"/>
            <a:chExt cx="220875" cy="217475"/>
          </a:xfrm>
        </p:grpSpPr>
        <p:sp>
          <p:nvSpPr>
            <p:cNvPr id="831" name="Google Shape;831;p2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3" name="Google Shape;833;p21"/>
          <p:cNvGrpSpPr/>
          <p:nvPr/>
        </p:nvGrpSpPr>
        <p:grpSpPr>
          <a:xfrm>
            <a:off x="476951" y="1410900"/>
            <a:ext cx="476605" cy="1275072"/>
            <a:chOff x="357713" y="600975"/>
            <a:chExt cx="357454" cy="956304"/>
          </a:xfrm>
        </p:grpSpPr>
        <p:sp>
          <p:nvSpPr>
            <p:cNvPr id="834" name="Google Shape;83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8" name="Google Shape;838;p21"/>
          <p:cNvGrpSpPr/>
          <p:nvPr/>
        </p:nvGrpSpPr>
        <p:grpSpPr>
          <a:xfrm>
            <a:off x="11155421" y="4470694"/>
            <a:ext cx="2620385" cy="689413"/>
            <a:chOff x="3539975" y="3523525"/>
            <a:chExt cx="745925" cy="196250"/>
          </a:xfrm>
        </p:grpSpPr>
        <p:sp>
          <p:nvSpPr>
            <p:cNvPr id="839" name="Google Shape;83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55" name="Google Shape;855;p21"/>
          <p:cNvSpPr/>
          <p:nvPr/>
        </p:nvSpPr>
        <p:spPr>
          <a:xfrm>
            <a:off x="344918" y="3518447"/>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31436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56"/>
        <p:cNvGrpSpPr/>
        <p:nvPr/>
      </p:nvGrpSpPr>
      <p:grpSpPr>
        <a:xfrm>
          <a:off x="0" y="0"/>
          <a:ext cx="0" cy="0"/>
          <a:chOff x="0" y="0"/>
          <a:chExt cx="0" cy="0"/>
        </a:xfrm>
      </p:grpSpPr>
      <p:pic>
        <p:nvPicPr>
          <p:cNvPr id="857" name="Google Shape;857;p22"/>
          <p:cNvPicPr preferRelativeResize="0"/>
          <p:nvPr/>
        </p:nvPicPr>
        <p:blipFill rotWithShape="1">
          <a:blip r:embed="rId2">
            <a:alphaModFix amt="60000"/>
          </a:blip>
          <a:srcRect t="9" b="9"/>
          <a:stretch/>
        </p:blipFill>
        <p:spPr>
          <a:xfrm rot="10800000">
            <a:off x="0" y="2"/>
            <a:ext cx="12192003" cy="6857999"/>
          </a:xfrm>
          <a:prstGeom prst="rect">
            <a:avLst/>
          </a:prstGeom>
          <a:noFill/>
          <a:ln>
            <a:noFill/>
          </a:ln>
        </p:spPr>
      </p:pic>
      <p:sp>
        <p:nvSpPr>
          <p:cNvPr id="858" name="Google Shape;858;p22"/>
          <p:cNvSpPr txBox="1">
            <a:spLocks noGrp="1"/>
          </p:cNvSpPr>
          <p:nvPr>
            <p:ph type="title"/>
          </p:nvPr>
        </p:nvSpPr>
        <p:spPr>
          <a:xfrm>
            <a:off x="7840267" y="2060009"/>
            <a:ext cx="3397600" cy="10592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r>
              <a:rPr lang="en-US"/>
              <a:t>Click to edit Master title style</a:t>
            </a:r>
            <a:endParaRPr/>
          </a:p>
        </p:txBody>
      </p:sp>
      <p:sp>
        <p:nvSpPr>
          <p:cNvPr id="859" name="Google Shape;859;p22"/>
          <p:cNvSpPr txBox="1">
            <a:spLocks noGrp="1"/>
          </p:cNvSpPr>
          <p:nvPr>
            <p:ph type="subTitle" idx="1"/>
          </p:nvPr>
        </p:nvSpPr>
        <p:spPr>
          <a:xfrm>
            <a:off x="6096000" y="3288933"/>
            <a:ext cx="5141600" cy="1719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67">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pic>
        <p:nvPicPr>
          <p:cNvPr id="860" name="Google Shape;860;p22"/>
          <p:cNvPicPr preferRelativeResize="0"/>
          <p:nvPr/>
        </p:nvPicPr>
        <p:blipFill>
          <a:blip r:embed="rId3">
            <a:alphaModFix/>
          </a:blip>
          <a:stretch>
            <a:fillRect/>
          </a:stretch>
        </p:blipFill>
        <p:spPr>
          <a:xfrm>
            <a:off x="3326702" y="-1477907"/>
            <a:ext cx="3644900" cy="3866619"/>
          </a:xfrm>
          <a:prstGeom prst="rect">
            <a:avLst/>
          </a:prstGeom>
          <a:noFill/>
          <a:ln>
            <a:noFill/>
          </a:ln>
        </p:spPr>
      </p:pic>
      <p:grpSp>
        <p:nvGrpSpPr>
          <p:cNvPr id="861" name="Google Shape;861;p22"/>
          <p:cNvGrpSpPr/>
          <p:nvPr/>
        </p:nvGrpSpPr>
        <p:grpSpPr>
          <a:xfrm>
            <a:off x="5457943" y="5233933"/>
            <a:ext cx="1386541" cy="906400"/>
            <a:chOff x="4082325" y="3790650"/>
            <a:chExt cx="1039906" cy="679800"/>
          </a:xfrm>
        </p:grpSpPr>
        <p:sp>
          <p:nvSpPr>
            <p:cNvPr id="862" name="Google Shape;862;p2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2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2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5" name="Google Shape;865;p22"/>
          <p:cNvGrpSpPr/>
          <p:nvPr/>
        </p:nvGrpSpPr>
        <p:grpSpPr>
          <a:xfrm>
            <a:off x="10219977" y="5565196"/>
            <a:ext cx="1057675" cy="243865"/>
            <a:chOff x="2685575" y="2835950"/>
            <a:chExt cx="433000" cy="99825"/>
          </a:xfrm>
        </p:grpSpPr>
        <p:sp>
          <p:nvSpPr>
            <p:cNvPr id="866" name="Google Shape;866;p2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2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2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2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0" name="Google Shape;870;p22"/>
          <p:cNvGrpSpPr/>
          <p:nvPr/>
        </p:nvGrpSpPr>
        <p:grpSpPr>
          <a:xfrm>
            <a:off x="8657270" y="751694"/>
            <a:ext cx="2620385" cy="689413"/>
            <a:chOff x="3539975" y="3523525"/>
            <a:chExt cx="745925" cy="196250"/>
          </a:xfrm>
        </p:grpSpPr>
        <p:sp>
          <p:nvSpPr>
            <p:cNvPr id="871" name="Google Shape;871;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7" name="Google Shape;887;p22"/>
          <p:cNvSpPr/>
          <p:nvPr/>
        </p:nvSpPr>
        <p:spPr>
          <a:xfrm>
            <a:off x="8117368" y="531761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30437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88"/>
        <p:cNvGrpSpPr/>
        <p:nvPr/>
      </p:nvGrpSpPr>
      <p:grpSpPr>
        <a:xfrm>
          <a:off x="0" y="0"/>
          <a:ext cx="0" cy="0"/>
          <a:chOff x="0" y="0"/>
          <a:chExt cx="0" cy="0"/>
        </a:xfrm>
      </p:grpSpPr>
      <p:pic>
        <p:nvPicPr>
          <p:cNvPr id="889" name="Google Shape;889;p23"/>
          <p:cNvPicPr preferRelativeResize="0"/>
          <p:nvPr/>
        </p:nvPicPr>
        <p:blipFill rotWithShape="1">
          <a:blip r:embed="rId2">
            <a:alphaModFix amt="60000"/>
          </a:blip>
          <a:srcRect l="39" r="29"/>
          <a:stretch/>
        </p:blipFill>
        <p:spPr>
          <a:xfrm flipH="1">
            <a:off x="0" y="2"/>
            <a:ext cx="12192003" cy="6857999"/>
          </a:xfrm>
          <a:prstGeom prst="rect">
            <a:avLst/>
          </a:prstGeom>
          <a:noFill/>
          <a:ln>
            <a:noFill/>
          </a:ln>
        </p:spPr>
      </p:pic>
      <p:sp>
        <p:nvSpPr>
          <p:cNvPr id="890" name="Google Shape;890;p23"/>
          <p:cNvSpPr txBox="1">
            <a:spLocks noGrp="1"/>
          </p:cNvSpPr>
          <p:nvPr>
            <p:ph type="title"/>
          </p:nvPr>
        </p:nvSpPr>
        <p:spPr>
          <a:xfrm>
            <a:off x="6618633" y="2451833"/>
            <a:ext cx="4528400" cy="4956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sp>
        <p:nvSpPr>
          <p:cNvPr id="891" name="Google Shape;891;p23"/>
          <p:cNvSpPr txBox="1">
            <a:spLocks noGrp="1"/>
          </p:cNvSpPr>
          <p:nvPr>
            <p:ph type="subTitle" idx="1"/>
          </p:nvPr>
        </p:nvSpPr>
        <p:spPr>
          <a:xfrm>
            <a:off x="6618600" y="3109400"/>
            <a:ext cx="4528400" cy="157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892" name="Google Shape;892;p23"/>
          <p:cNvGrpSpPr/>
          <p:nvPr/>
        </p:nvGrpSpPr>
        <p:grpSpPr>
          <a:xfrm>
            <a:off x="522485" y="4727027"/>
            <a:ext cx="385560" cy="379624"/>
            <a:chOff x="426000" y="3302025"/>
            <a:chExt cx="220875" cy="217475"/>
          </a:xfrm>
        </p:grpSpPr>
        <p:sp>
          <p:nvSpPr>
            <p:cNvPr id="893" name="Google Shape;893;p2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5" name="Google Shape;895;p23"/>
          <p:cNvGrpSpPr/>
          <p:nvPr/>
        </p:nvGrpSpPr>
        <p:grpSpPr>
          <a:xfrm>
            <a:off x="476951" y="1207700"/>
            <a:ext cx="476605" cy="1275072"/>
            <a:chOff x="357713" y="600975"/>
            <a:chExt cx="357454" cy="956304"/>
          </a:xfrm>
        </p:grpSpPr>
        <p:sp>
          <p:nvSpPr>
            <p:cNvPr id="896" name="Google Shape;896;p2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2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2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0" name="Google Shape;900;p23"/>
          <p:cNvGrpSpPr/>
          <p:nvPr/>
        </p:nvGrpSpPr>
        <p:grpSpPr>
          <a:xfrm>
            <a:off x="7011077" y="963829"/>
            <a:ext cx="1057675" cy="243865"/>
            <a:chOff x="2685575" y="2835950"/>
            <a:chExt cx="433000" cy="99825"/>
          </a:xfrm>
        </p:grpSpPr>
        <p:sp>
          <p:nvSpPr>
            <p:cNvPr id="901" name="Google Shape;901;p2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2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2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5" name="Google Shape;905;p23"/>
          <p:cNvGrpSpPr/>
          <p:nvPr/>
        </p:nvGrpSpPr>
        <p:grpSpPr>
          <a:xfrm>
            <a:off x="2116552" y="-1994304"/>
            <a:ext cx="2692235" cy="2692235"/>
            <a:chOff x="1943325" y="-220375"/>
            <a:chExt cx="1298672" cy="1298672"/>
          </a:xfrm>
        </p:grpSpPr>
        <p:sp>
          <p:nvSpPr>
            <p:cNvPr id="906" name="Google Shape;906;p2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2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2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2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2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2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2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2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2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2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2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2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2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2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2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2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2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2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2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2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2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2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2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2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2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2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2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2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2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2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2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2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2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2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2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2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2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2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2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2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2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2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2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2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2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2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2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2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4" name="Google Shape;954;p23"/>
          <p:cNvGrpSpPr/>
          <p:nvPr/>
        </p:nvGrpSpPr>
        <p:grpSpPr>
          <a:xfrm>
            <a:off x="11155421" y="4572294"/>
            <a:ext cx="2620385" cy="689413"/>
            <a:chOff x="3539975" y="3523525"/>
            <a:chExt cx="745925" cy="196250"/>
          </a:xfrm>
        </p:grpSpPr>
        <p:sp>
          <p:nvSpPr>
            <p:cNvPr id="955" name="Google Shape;955;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71" name="Google Shape;971;p23"/>
          <p:cNvSpPr/>
          <p:nvPr/>
        </p:nvSpPr>
        <p:spPr>
          <a:xfrm rot="-5400000">
            <a:off x="8445763" y="4474233"/>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2" name="Google Shape;972;p23"/>
          <p:cNvSpPr/>
          <p:nvPr/>
        </p:nvSpPr>
        <p:spPr>
          <a:xfrm>
            <a:off x="6096001" y="540128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973" name="Google Shape;973;p23"/>
          <p:cNvPicPr preferRelativeResize="0"/>
          <p:nvPr/>
        </p:nvPicPr>
        <p:blipFill>
          <a:blip r:embed="rId3">
            <a:alphaModFix/>
          </a:blip>
          <a:stretch>
            <a:fillRect/>
          </a:stretch>
        </p:blipFill>
        <p:spPr>
          <a:xfrm>
            <a:off x="9726552" y="-1285133"/>
            <a:ext cx="3370016" cy="3575000"/>
          </a:xfrm>
          <a:prstGeom prst="rect">
            <a:avLst/>
          </a:prstGeom>
          <a:noFill/>
          <a:ln>
            <a:noFill/>
          </a:ln>
        </p:spPr>
      </p:pic>
      <p:grpSp>
        <p:nvGrpSpPr>
          <p:cNvPr id="974" name="Google Shape;974;p23"/>
          <p:cNvGrpSpPr/>
          <p:nvPr/>
        </p:nvGrpSpPr>
        <p:grpSpPr>
          <a:xfrm rot="10800000">
            <a:off x="-1712882" y="6061429"/>
            <a:ext cx="5269505" cy="4234508"/>
            <a:chOff x="5256209" y="-1994879"/>
            <a:chExt cx="3952129" cy="3175881"/>
          </a:xfrm>
        </p:grpSpPr>
        <p:sp>
          <p:nvSpPr>
            <p:cNvPr id="975" name="Google Shape;975;p2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2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0791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77"/>
        <p:cNvGrpSpPr/>
        <p:nvPr/>
      </p:nvGrpSpPr>
      <p:grpSpPr>
        <a:xfrm>
          <a:off x="0" y="0"/>
          <a:ext cx="0" cy="0"/>
          <a:chOff x="0" y="0"/>
          <a:chExt cx="0" cy="0"/>
        </a:xfrm>
      </p:grpSpPr>
      <p:pic>
        <p:nvPicPr>
          <p:cNvPr id="978" name="Google Shape;978;p24"/>
          <p:cNvPicPr preferRelativeResize="0"/>
          <p:nvPr/>
        </p:nvPicPr>
        <p:blipFill rotWithShape="1">
          <a:blip r:embed="rId2">
            <a:alphaModFix amt="60000"/>
          </a:blip>
          <a:srcRect t="9" b="9"/>
          <a:stretch/>
        </p:blipFill>
        <p:spPr>
          <a:xfrm flipH="1">
            <a:off x="0" y="2"/>
            <a:ext cx="12192003" cy="6857999"/>
          </a:xfrm>
          <a:prstGeom prst="rect">
            <a:avLst/>
          </a:prstGeom>
          <a:noFill/>
          <a:ln>
            <a:noFill/>
          </a:ln>
        </p:spPr>
      </p:pic>
      <p:sp>
        <p:nvSpPr>
          <p:cNvPr id="979" name="Google Shape;979;p24"/>
          <p:cNvSpPr txBox="1">
            <a:spLocks noGrp="1"/>
          </p:cNvSpPr>
          <p:nvPr>
            <p:ph type="title"/>
          </p:nvPr>
        </p:nvSpPr>
        <p:spPr>
          <a:xfrm>
            <a:off x="1045200" y="2451833"/>
            <a:ext cx="4528000" cy="495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sp>
        <p:nvSpPr>
          <p:cNvPr id="980" name="Google Shape;980;p24"/>
          <p:cNvSpPr txBox="1">
            <a:spLocks noGrp="1"/>
          </p:cNvSpPr>
          <p:nvPr>
            <p:ph type="subTitle" idx="1"/>
          </p:nvPr>
        </p:nvSpPr>
        <p:spPr>
          <a:xfrm>
            <a:off x="1045347" y="3109400"/>
            <a:ext cx="4528000" cy="15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pic>
        <p:nvPicPr>
          <p:cNvPr id="981" name="Google Shape;981;p24"/>
          <p:cNvPicPr preferRelativeResize="0"/>
          <p:nvPr/>
        </p:nvPicPr>
        <p:blipFill rotWithShape="1">
          <a:blip r:embed="rId3">
            <a:alphaModFix/>
          </a:blip>
          <a:srcRect l="228" r="238"/>
          <a:stretch/>
        </p:blipFill>
        <p:spPr>
          <a:xfrm rot="10800000" flipH="1">
            <a:off x="-975301" y="-1671304"/>
            <a:ext cx="12470951" cy="3575000"/>
          </a:xfrm>
          <a:prstGeom prst="rect">
            <a:avLst/>
          </a:prstGeom>
          <a:noFill/>
          <a:ln>
            <a:noFill/>
          </a:ln>
        </p:spPr>
      </p:pic>
      <p:grpSp>
        <p:nvGrpSpPr>
          <p:cNvPr id="982" name="Google Shape;982;p24"/>
          <p:cNvGrpSpPr/>
          <p:nvPr/>
        </p:nvGrpSpPr>
        <p:grpSpPr>
          <a:xfrm rot="10800000" flipH="1">
            <a:off x="522485" y="1620645"/>
            <a:ext cx="385560" cy="379624"/>
            <a:chOff x="426000" y="3302025"/>
            <a:chExt cx="220875" cy="217475"/>
          </a:xfrm>
        </p:grpSpPr>
        <p:sp>
          <p:nvSpPr>
            <p:cNvPr id="983" name="Google Shape;983;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2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85" name="Google Shape;985;p24"/>
          <p:cNvGrpSpPr/>
          <p:nvPr/>
        </p:nvGrpSpPr>
        <p:grpSpPr>
          <a:xfrm rot="10800000" flipH="1">
            <a:off x="476951" y="4752524"/>
            <a:ext cx="476605" cy="1275072"/>
            <a:chOff x="357713" y="600975"/>
            <a:chExt cx="357454" cy="956304"/>
          </a:xfrm>
        </p:grpSpPr>
        <p:sp>
          <p:nvSpPr>
            <p:cNvPr id="986" name="Google Shape;986;p2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2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2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2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0" name="Google Shape;990;p24"/>
          <p:cNvGrpSpPr/>
          <p:nvPr/>
        </p:nvGrpSpPr>
        <p:grpSpPr>
          <a:xfrm rot="10800000" flipH="1">
            <a:off x="7011077" y="6027604"/>
            <a:ext cx="1057675" cy="243865"/>
            <a:chOff x="2685575" y="2835950"/>
            <a:chExt cx="433000" cy="99825"/>
          </a:xfrm>
        </p:grpSpPr>
        <p:sp>
          <p:nvSpPr>
            <p:cNvPr id="991" name="Google Shape;991;p2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2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2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2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5" name="Google Shape;995;p24"/>
          <p:cNvGrpSpPr/>
          <p:nvPr/>
        </p:nvGrpSpPr>
        <p:grpSpPr>
          <a:xfrm rot="10800000" flipH="1">
            <a:off x="1817485" y="5282099"/>
            <a:ext cx="2692235" cy="2692235"/>
            <a:chOff x="1943325" y="-220375"/>
            <a:chExt cx="1298672" cy="1298672"/>
          </a:xfrm>
        </p:grpSpPr>
        <p:sp>
          <p:nvSpPr>
            <p:cNvPr id="996" name="Google Shape;996;p2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2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2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2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2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2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2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2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2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2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2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2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2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2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2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2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2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2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2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2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2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2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2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2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2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2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2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2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2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2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2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2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2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2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2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2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2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2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2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2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2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2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2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2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2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4" name="Google Shape;1044;p24"/>
          <p:cNvGrpSpPr/>
          <p:nvPr/>
        </p:nvGrpSpPr>
        <p:grpSpPr>
          <a:xfrm rot="10800000" flipH="1">
            <a:off x="11155421" y="1973590"/>
            <a:ext cx="2620385" cy="689413"/>
            <a:chOff x="3539975" y="3523525"/>
            <a:chExt cx="745925" cy="196250"/>
          </a:xfrm>
        </p:grpSpPr>
        <p:sp>
          <p:nvSpPr>
            <p:cNvPr id="1045" name="Google Shape;104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61" name="Google Shape;1061;p24"/>
          <p:cNvSpPr/>
          <p:nvPr/>
        </p:nvSpPr>
        <p:spPr>
          <a:xfrm rot="10800000" flipH="1">
            <a:off x="5092068" y="509922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97776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62"/>
        <p:cNvGrpSpPr/>
        <p:nvPr/>
      </p:nvGrpSpPr>
      <p:grpSpPr>
        <a:xfrm>
          <a:off x="0" y="0"/>
          <a:ext cx="0" cy="0"/>
          <a:chOff x="0" y="0"/>
          <a:chExt cx="0" cy="0"/>
        </a:xfrm>
      </p:grpSpPr>
      <p:pic>
        <p:nvPicPr>
          <p:cNvPr id="1063" name="Google Shape;1063;p25"/>
          <p:cNvPicPr preferRelativeResize="0"/>
          <p:nvPr/>
        </p:nvPicPr>
        <p:blipFill rotWithShape="1">
          <a:blip r:embed="rId2">
            <a:alphaModFix amt="60000"/>
          </a:blip>
          <a:srcRect t="9" b="9"/>
          <a:stretch/>
        </p:blipFill>
        <p:spPr>
          <a:xfrm rot="10800000">
            <a:off x="0" y="2"/>
            <a:ext cx="12192003" cy="6857999"/>
          </a:xfrm>
          <a:prstGeom prst="rect">
            <a:avLst/>
          </a:prstGeom>
          <a:noFill/>
          <a:ln>
            <a:noFill/>
          </a:ln>
        </p:spPr>
      </p:pic>
      <p:sp>
        <p:nvSpPr>
          <p:cNvPr id="1064" name="Google Shape;1064;p25"/>
          <p:cNvSpPr txBox="1">
            <a:spLocks noGrp="1"/>
          </p:cNvSpPr>
          <p:nvPr>
            <p:ph type="title"/>
          </p:nvPr>
        </p:nvSpPr>
        <p:spPr>
          <a:xfrm>
            <a:off x="951667" y="1634384"/>
            <a:ext cx="4489600" cy="23020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sp>
        <p:nvSpPr>
          <p:cNvPr id="1065" name="Google Shape;1065;p25"/>
          <p:cNvSpPr txBox="1">
            <a:spLocks noGrp="1"/>
          </p:cNvSpPr>
          <p:nvPr>
            <p:ph type="subTitle" idx="1"/>
          </p:nvPr>
        </p:nvSpPr>
        <p:spPr>
          <a:xfrm>
            <a:off x="951833" y="4140784"/>
            <a:ext cx="5142000" cy="13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1066" name="Google Shape;1066;p25"/>
          <p:cNvGrpSpPr/>
          <p:nvPr/>
        </p:nvGrpSpPr>
        <p:grpSpPr>
          <a:xfrm flipH="1">
            <a:off x="2875251" y="757962"/>
            <a:ext cx="1057675" cy="243865"/>
            <a:chOff x="2685575" y="2835950"/>
            <a:chExt cx="433000" cy="99825"/>
          </a:xfrm>
        </p:grpSpPr>
        <p:sp>
          <p:nvSpPr>
            <p:cNvPr id="1067" name="Google Shape;1067;p2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2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2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2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1" name="Google Shape;1071;p25"/>
          <p:cNvGrpSpPr/>
          <p:nvPr/>
        </p:nvGrpSpPr>
        <p:grpSpPr>
          <a:xfrm flipH="1">
            <a:off x="-661034" y="5844827"/>
            <a:ext cx="2620385" cy="689413"/>
            <a:chOff x="3539975" y="3523525"/>
            <a:chExt cx="745925" cy="196250"/>
          </a:xfrm>
        </p:grpSpPr>
        <p:sp>
          <p:nvSpPr>
            <p:cNvPr id="1072" name="Google Shape;1072;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088" name="Google Shape;1088;p25"/>
          <p:cNvPicPr preferRelativeResize="0"/>
          <p:nvPr/>
        </p:nvPicPr>
        <p:blipFill>
          <a:blip r:embed="rId3">
            <a:alphaModFix/>
          </a:blip>
          <a:stretch>
            <a:fillRect/>
          </a:stretch>
        </p:blipFill>
        <p:spPr>
          <a:xfrm flipH="1">
            <a:off x="-1249065" y="-2057349"/>
            <a:ext cx="3370016" cy="3575000"/>
          </a:xfrm>
          <a:prstGeom prst="rect">
            <a:avLst/>
          </a:prstGeom>
          <a:noFill/>
          <a:ln>
            <a:noFill/>
          </a:ln>
        </p:spPr>
      </p:pic>
    </p:spTree>
    <p:extLst>
      <p:ext uri="{BB962C8B-B14F-4D97-AF65-F5344CB8AC3E}">
        <p14:creationId xmlns:p14="http://schemas.microsoft.com/office/powerpoint/2010/main" val="2270233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089"/>
        <p:cNvGrpSpPr/>
        <p:nvPr/>
      </p:nvGrpSpPr>
      <p:grpSpPr>
        <a:xfrm>
          <a:off x="0" y="0"/>
          <a:ext cx="0" cy="0"/>
          <a:chOff x="0" y="0"/>
          <a:chExt cx="0" cy="0"/>
        </a:xfrm>
      </p:grpSpPr>
      <p:pic>
        <p:nvPicPr>
          <p:cNvPr id="1090" name="Google Shape;1090;p26"/>
          <p:cNvPicPr preferRelativeResize="0"/>
          <p:nvPr/>
        </p:nvPicPr>
        <p:blipFill rotWithShape="1">
          <a:blip r:embed="rId2">
            <a:alphaModFix amt="60000"/>
          </a:blip>
          <a:srcRect t="9" b="9"/>
          <a:stretch/>
        </p:blipFill>
        <p:spPr>
          <a:xfrm flipH="1">
            <a:off x="0" y="2"/>
            <a:ext cx="12192003" cy="6857999"/>
          </a:xfrm>
          <a:prstGeom prst="rect">
            <a:avLst/>
          </a:prstGeom>
          <a:noFill/>
          <a:ln>
            <a:noFill/>
          </a:ln>
        </p:spPr>
      </p:pic>
      <p:sp>
        <p:nvSpPr>
          <p:cNvPr id="1091" name="Google Shape;1091;p26"/>
          <p:cNvSpPr txBox="1">
            <a:spLocks noGrp="1"/>
          </p:cNvSpPr>
          <p:nvPr>
            <p:ph type="subTitle" idx="1"/>
          </p:nvPr>
        </p:nvSpPr>
        <p:spPr>
          <a:xfrm>
            <a:off x="6762500" y="2985133"/>
            <a:ext cx="4384400" cy="158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1092" name="Google Shape;1092;p26"/>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1093" name="Google Shape;1093;p26"/>
          <p:cNvGrpSpPr/>
          <p:nvPr/>
        </p:nvGrpSpPr>
        <p:grpSpPr>
          <a:xfrm rot="10800000" flipH="1">
            <a:off x="522485" y="2128645"/>
            <a:ext cx="385560" cy="379624"/>
            <a:chOff x="426000" y="3302025"/>
            <a:chExt cx="220875" cy="217475"/>
          </a:xfrm>
        </p:grpSpPr>
        <p:sp>
          <p:nvSpPr>
            <p:cNvPr id="1094" name="Google Shape;1094;p2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2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6" name="Google Shape;1096;p26"/>
          <p:cNvGrpSpPr/>
          <p:nvPr/>
        </p:nvGrpSpPr>
        <p:grpSpPr>
          <a:xfrm rot="10800000" flipH="1">
            <a:off x="476951" y="4752524"/>
            <a:ext cx="476605" cy="1275072"/>
            <a:chOff x="357713" y="600975"/>
            <a:chExt cx="357454" cy="956304"/>
          </a:xfrm>
        </p:grpSpPr>
        <p:sp>
          <p:nvSpPr>
            <p:cNvPr id="1097" name="Google Shape;1097;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1" name="Google Shape;1101;p26"/>
          <p:cNvGrpSpPr/>
          <p:nvPr/>
        </p:nvGrpSpPr>
        <p:grpSpPr>
          <a:xfrm rot="10800000" flipH="1">
            <a:off x="2753711" y="6310370"/>
            <a:ext cx="1057675" cy="243865"/>
            <a:chOff x="2685575" y="2835950"/>
            <a:chExt cx="433000" cy="99825"/>
          </a:xfrm>
        </p:grpSpPr>
        <p:sp>
          <p:nvSpPr>
            <p:cNvPr id="1102" name="Google Shape;1102;p2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2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2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2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6" name="Google Shape;1106;p26"/>
          <p:cNvGrpSpPr/>
          <p:nvPr/>
        </p:nvGrpSpPr>
        <p:grpSpPr>
          <a:xfrm rot="10800000" flipH="1">
            <a:off x="6095985" y="5537265"/>
            <a:ext cx="2692235" cy="2692235"/>
            <a:chOff x="1943325" y="-220375"/>
            <a:chExt cx="1298672" cy="1298672"/>
          </a:xfrm>
        </p:grpSpPr>
        <p:sp>
          <p:nvSpPr>
            <p:cNvPr id="1107" name="Google Shape;1107;p2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2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2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2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2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2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2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2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2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2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2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2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2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2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2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2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2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2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2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2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2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2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2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2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2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2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2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2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2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2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2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2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2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2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2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2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5" name="Google Shape;1155;p26"/>
          <p:cNvGrpSpPr/>
          <p:nvPr/>
        </p:nvGrpSpPr>
        <p:grpSpPr>
          <a:xfrm rot="10800000" flipH="1">
            <a:off x="10135521" y="653356"/>
            <a:ext cx="2620385" cy="689413"/>
            <a:chOff x="3539975" y="3523525"/>
            <a:chExt cx="745925" cy="196250"/>
          </a:xfrm>
        </p:grpSpPr>
        <p:sp>
          <p:nvSpPr>
            <p:cNvPr id="1156" name="Google Shape;1156;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72" name="Google Shape;1172;p26"/>
          <p:cNvPicPr preferRelativeResize="0"/>
          <p:nvPr/>
        </p:nvPicPr>
        <p:blipFill rotWithShape="1">
          <a:blip r:embed="rId3">
            <a:alphaModFix/>
          </a:blip>
          <a:srcRect t="1770" r="38199" b="-1770"/>
          <a:stretch/>
        </p:blipFill>
        <p:spPr>
          <a:xfrm rot="10800000" flipH="1">
            <a:off x="8148289" y="3909433"/>
            <a:ext cx="8368735" cy="3575000"/>
          </a:xfrm>
          <a:prstGeom prst="rect">
            <a:avLst/>
          </a:prstGeom>
          <a:noFill/>
          <a:ln>
            <a:noFill/>
          </a:ln>
        </p:spPr>
      </p:pic>
    </p:spTree>
    <p:extLst>
      <p:ext uri="{BB962C8B-B14F-4D97-AF65-F5344CB8AC3E}">
        <p14:creationId xmlns:p14="http://schemas.microsoft.com/office/powerpoint/2010/main" val="2011633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173"/>
        <p:cNvGrpSpPr/>
        <p:nvPr/>
      </p:nvGrpSpPr>
      <p:grpSpPr>
        <a:xfrm>
          <a:off x="0" y="0"/>
          <a:ext cx="0" cy="0"/>
          <a:chOff x="0" y="0"/>
          <a:chExt cx="0" cy="0"/>
        </a:xfrm>
      </p:grpSpPr>
      <p:pic>
        <p:nvPicPr>
          <p:cNvPr id="1174" name="Google Shape;1174;p27"/>
          <p:cNvPicPr preferRelativeResize="0"/>
          <p:nvPr/>
        </p:nvPicPr>
        <p:blipFill rotWithShape="1">
          <a:blip r:embed="rId2">
            <a:alphaModFix amt="60000"/>
          </a:blip>
          <a:srcRect t="9" b="9"/>
          <a:stretch/>
        </p:blipFill>
        <p:spPr>
          <a:xfrm flipH="1">
            <a:off x="0" y="2"/>
            <a:ext cx="12192003" cy="6857999"/>
          </a:xfrm>
          <a:prstGeom prst="rect">
            <a:avLst/>
          </a:prstGeom>
          <a:noFill/>
          <a:ln>
            <a:noFill/>
          </a:ln>
        </p:spPr>
      </p:pic>
      <p:sp>
        <p:nvSpPr>
          <p:cNvPr id="1175" name="Google Shape;1175;p27"/>
          <p:cNvSpPr txBox="1">
            <a:spLocks noGrp="1"/>
          </p:cNvSpPr>
          <p:nvPr>
            <p:ph type="subTitle" idx="1"/>
          </p:nvPr>
        </p:nvSpPr>
        <p:spPr>
          <a:xfrm>
            <a:off x="5394064" y="2198039"/>
            <a:ext cx="5156800" cy="27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867">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US"/>
              <a:t>Click to edit Master subtitle style</a:t>
            </a:r>
            <a:endParaRPr/>
          </a:p>
        </p:txBody>
      </p:sp>
      <p:sp>
        <p:nvSpPr>
          <p:cNvPr id="1176" name="Google Shape;1176;p27"/>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sp>
        <p:nvSpPr>
          <p:cNvPr id="1177" name="Google Shape;1177;p27"/>
          <p:cNvSpPr txBox="1">
            <a:spLocks noGrp="1"/>
          </p:cNvSpPr>
          <p:nvPr>
            <p:ph type="subTitle" idx="2"/>
          </p:nvPr>
        </p:nvSpPr>
        <p:spPr>
          <a:xfrm>
            <a:off x="2123364" y="3071239"/>
            <a:ext cx="3159200" cy="103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8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grpSp>
        <p:nvGrpSpPr>
          <p:cNvPr id="1178" name="Google Shape;1178;p27"/>
          <p:cNvGrpSpPr/>
          <p:nvPr/>
        </p:nvGrpSpPr>
        <p:grpSpPr>
          <a:xfrm>
            <a:off x="10263468" y="5103696"/>
            <a:ext cx="2692235" cy="2692235"/>
            <a:chOff x="1943325" y="-220375"/>
            <a:chExt cx="1298672" cy="1298672"/>
          </a:xfrm>
        </p:grpSpPr>
        <p:sp>
          <p:nvSpPr>
            <p:cNvPr id="1179" name="Google Shape;1179;p2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2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2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2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2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2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2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2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2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2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2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2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2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2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2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2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2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2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2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2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2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2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2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2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2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2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2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2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2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7" name="Google Shape;1227;p27"/>
          <p:cNvGrpSpPr/>
          <p:nvPr/>
        </p:nvGrpSpPr>
        <p:grpSpPr>
          <a:xfrm>
            <a:off x="2095737" y="5450911"/>
            <a:ext cx="2620385" cy="689413"/>
            <a:chOff x="3539975" y="3523525"/>
            <a:chExt cx="745925" cy="196250"/>
          </a:xfrm>
        </p:grpSpPr>
        <p:sp>
          <p:nvSpPr>
            <p:cNvPr id="1228" name="Google Shape;1228;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1" name="Google Shape;1231;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2" name="Google Shape;1232;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4" name="Google Shape;1244;p27"/>
          <p:cNvGrpSpPr/>
          <p:nvPr/>
        </p:nvGrpSpPr>
        <p:grpSpPr>
          <a:xfrm rot="-5400000" flipH="1">
            <a:off x="-3590366" y="2691562"/>
            <a:ext cx="5333884" cy="4234508"/>
            <a:chOff x="5207925" y="-1994879"/>
            <a:chExt cx="4000413" cy="3175881"/>
          </a:xfrm>
        </p:grpSpPr>
        <p:sp>
          <p:nvSpPr>
            <p:cNvPr id="1245" name="Google Shape;1245;p2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2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2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8" name="Google Shape;1248;p27"/>
          <p:cNvGrpSpPr/>
          <p:nvPr/>
        </p:nvGrpSpPr>
        <p:grpSpPr>
          <a:xfrm>
            <a:off x="7006923" y="5579151"/>
            <a:ext cx="1386541" cy="906400"/>
            <a:chOff x="4082325" y="3790650"/>
            <a:chExt cx="1039906" cy="679800"/>
          </a:xfrm>
        </p:grpSpPr>
        <p:sp>
          <p:nvSpPr>
            <p:cNvPr id="1249" name="Google Shape;1249;p2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2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2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69603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52"/>
        <p:cNvGrpSpPr/>
        <p:nvPr/>
      </p:nvGrpSpPr>
      <p:grpSpPr>
        <a:xfrm>
          <a:off x="0" y="0"/>
          <a:ext cx="0" cy="0"/>
          <a:chOff x="0" y="0"/>
          <a:chExt cx="0" cy="0"/>
        </a:xfrm>
      </p:grpSpPr>
      <p:pic>
        <p:nvPicPr>
          <p:cNvPr id="1253" name="Google Shape;1253;p28"/>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1254" name="Google Shape;1254;p28"/>
          <p:cNvSpPr txBox="1">
            <a:spLocks noGrp="1"/>
          </p:cNvSpPr>
          <p:nvPr>
            <p:ph type="title"/>
          </p:nvPr>
        </p:nvSpPr>
        <p:spPr>
          <a:xfrm>
            <a:off x="2914200" y="4127211"/>
            <a:ext cx="6363600" cy="6308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8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sp>
        <p:nvSpPr>
          <p:cNvPr id="1255" name="Google Shape;1255;p28"/>
          <p:cNvSpPr txBox="1">
            <a:spLocks noGrp="1"/>
          </p:cNvSpPr>
          <p:nvPr>
            <p:ph type="subTitle" idx="1"/>
          </p:nvPr>
        </p:nvSpPr>
        <p:spPr>
          <a:xfrm>
            <a:off x="1635800" y="1937624"/>
            <a:ext cx="8920400" cy="20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4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1256" name="Google Shape;1256;p28"/>
          <p:cNvGrpSpPr/>
          <p:nvPr/>
        </p:nvGrpSpPr>
        <p:grpSpPr>
          <a:xfrm rot="-5400000" flipH="1">
            <a:off x="4470436" y="766176"/>
            <a:ext cx="385560" cy="379624"/>
            <a:chOff x="426000" y="3302025"/>
            <a:chExt cx="220875" cy="217475"/>
          </a:xfrm>
        </p:grpSpPr>
        <p:sp>
          <p:nvSpPr>
            <p:cNvPr id="1257" name="Google Shape;1257;p2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9" name="Google Shape;1259;p28"/>
          <p:cNvGrpSpPr/>
          <p:nvPr/>
        </p:nvGrpSpPr>
        <p:grpSpPr>
          <a:xfrm rot="-5400000" flipH="1">
            <a:off x="1353311" y="318440"/>
            <a:ext cx="476605" cy="1275072"/>
            <a:chOff x="357713" y="600975"/>
            <a:chExt cx="357454" cy="956304"/>
          </a:xfrm>
        </p:grpSpPr>
        <p:sp>
          <p:nvSpPr>
            <p:cNvPr id="1260" name="Google Shape;1260;p2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2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2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2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64" name="Google Shape;1264;p28"/>
          <p:cNvGrpSpPr/>
          <p:nvPr/>
        </p:nvGrpSpPr>
        <p:grpSpPr>
          <a:xfrm>
            <a:off x="8985101" y="4780029"/>
            <a:ext cx="2692235" cy="2692235"/>
            <a:chOff x="1943325" y="-220375"/>
            <a:chExt cx="1298672" cy="1298672"/>
          </a:xfrm>
        </p:grpSpPr>
        <p:sp>
          <p:nvSpPr>
            <p:cNvPr id="1265" name="Google Shape;1265;p2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9" name="Google Shape;1269;p2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0" name="Google Shape;1270;p2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2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2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2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2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2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2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2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2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2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2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2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2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2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2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2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2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2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2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2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2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2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2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2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2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2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2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3" name="Google Shape;1313;p28"/>
          <p:cNvGrpSpPr/>
          <p:nvPr/>
        </p:nvGrpSpPr>
        <p:grpSpPr>
          <a:xfrm>
            <a:off x="1360454" y="5450911"/>
            <a:ext cx="2620385" cy="689413"/>
            <a:chOff x="3539975" y="3523525"/>
            <a:chExt cx="745925" cy="196250"/>
          </a:xfrm>
        </p:grpSpPr>
        <p:sp>
          <p:nvSpPr>
            <p:cNvPr id="1314" name="Google Shape;1314;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03943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30"/>
        <p:cNvGrpSpPr/>
        <p:nvPr/>
      </p:nvGrpSpPr>
      <p:grpSpPr>
        <a:xfrm>
          <a:off x="0" y="0"/>
          <a:ext cx="0" cy="0"/>
          <a:chOff x="0" y="0"/>
          <a:chExt cx="0" cy="0"/>
        </a:xfrm>
      </p:grpSpPr>
      <p:pic>
        <p:nvPicPr>
          <p:cNvPr id="1331" name="Google Shape;1331;p29"/>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1332" name="Google Shape;1332;p29"/>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1333" name="Google Shape;1333;p29"/>
          <p:cNvGrpSpPr/>
          <p:nvPr/>
        </p:nvGrpSpPr>
        <p:grpSpPr>
          <a:xfrm>
            <a:off x="522485" y="6074427"/>
            <a:ext cx="385560" cy="379624"/>
            <a:chOff x="426000" y="3302025"/>
            <a:chExt cx="220875" cy="217475"/>
          </a:xfrm>
        </p:grpSpPr>
        <p:sp>
          <p:nvSpPr>
            <p:cNvPr id="1334" name="Google Shape;1334;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36" name="Google Shape;1336;p29"/>
          <p:cNvGrpSpPr/>
          <p:nvPr/>
        </p:nvGrpSpPr>
        <p:grpSpPr>
          <a:xfrm>
            <a:off x="476951" y="1512500"/>
            <a:ext cx="476605" cy="1275072"/>
            <a:chOff x="357713" y="600975"/>
            <a:chExt cx="357454" cy="956304"/>
          </a:xfrm>
        </p:grpSpPr>
        <p:sp>
          <p:nvSpPr>
            <p:cNvPr id="1337" name="Google Shape;1337;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1" name="Google Shape;1341;p29"/>
          <p:cNvGrpSpPr/>
          <p:nvPr/>
        </p:nvGrpSpPr>
        <p:grpSpPr>
          <a:xfrm>
            <a:off x="10696921" y="270094"/>
            <a:ext cx="2620385" cy="689413"/>
            <a:chOff x="3539975" y="3523525"/>
            <a:chExt cx="745925" cy="196250"/>
          </a:xfrm>
        </p:grpSpPr>
        <p:sp>
          <p:nvSpPr>
            <p:cNvPr id="1342" name="Google Shape;1342;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6" name="Google Shape;1356;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46511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58"/>
        <p:cNvGrpSpPr/>
        <p:nvPr/>
      </p:nvGrpSpPr>
      <p:grpSpPr>
        <a:xfrm>
          <a:off x="0" y="0"/>
          <a:ext cx="0" cy="0"/>
          <a:chOff x="0" y="0"/>
          <a:chExt cx="0" cy="0"/>
        </a:xfrm>
      </p:grpSpPr>
      <p:pic>
        <p:nvPicPr>
          <p:cNvPr id="1359" name="Google Shape;1359;p30"/>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1360" name="Google Shape;1360;p30"/>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1361" name="Google Shape;1361;p30"/>
          <p:cNvGrpSpPr/>
          <p:nvPr/>
        </p:nvGrpSpPr>
        <p:grpSpPr>
          <a:xfrm>
            <a:off x="522485" y="4727027"/>
            <a:ext cx="385560" cy="379624"/>
            <a:chOff x="426000" y="3302025"/>
            <a:chExt cx="220875" cy="217475"/>
          </a:xfrm>
        </p:grpSpPr>
        <p:sp>
          <p:nvSpPr>
            <p:cNvPr id="1362" name="Google Shape;1362;p3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4" name="Google Shape;1364;p30"/>
          <p:cNvGrpSpPr/>
          <p:nvPr/>
        </p:nvGrpSpPr>
        <p:grpSpPr>
          <a:xfrm>
            <a:off x="476951" y="1614100"/>
            <a:ext cx="476605" cy="1275072"/>
            <a:chOff x="357713" y="600975"/>
            <a:chExt cx="357454" cy="956304"/>
          </a:xfrm>
        </p:grpSpPr>
        <p:sp>
          <p:nvSpPr>
            <p:cNvPr id="1365" name="Google Shape;1365;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9" name="Google Shape;1369;p30"/>
          <p:cNvGrpSpPr/>
          <p:nvPr/>
        </p:nvGrpSpPr>
        <p:grpSpPr>
          <a:xfrm>
            <a:off x="11155421" y="4572294"/>
            <a:ext cx="2620385" cy="689413"/>
            <a:chOff x="3539975" y="3523525"/>
            <a:chExt cx="745925" cy="196250"/>
          </a:xfrm>
        </p:grpSpPr>
        <p:sp>
          <p:nvSpPr>
            <p:cNvPr id="1370" name="Google Shape;1370;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386" name="Google Shape;1386;p30"/>
          <p:cNvPicPr preferRelativeResize="0"/>
          <p:nvPr/>
        </p:nvPicPr>
        <p:blipFill>
          <a:blip r:embed="rId3">
            <a:alphaModFix/>
          </a:blip>
          <a:stretch>
            <a:fillRect/>
          </a:stretch>
        </p:blipFill>
        <p:spPr>
          <a:xfrm>
            <a:off x="9552919" y="-1069833"/>
            <a:ext cx="3370016" cy="3575000"/>
          </a:xfrm>
          <a:prstGeom prst="rect">
            <a:avLst/>
          </a:prstGeom>
          <a:noFill/>
          <a:ln>
            <a:noFill/>
          </a:ln>
        </p:spPr>
      </p:pic>
    </p:spTree>
    <p:extLst>
      <p:ext uri="{BB962C8B-B14F-4D97-AF65-F5344CB8AC3E}">
        <p14:creationId xmlns:p14="http://schemas.microsoft.com/office/powerpoint/2010/main" val="2997498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172" name="Google Shape;172;p4"/>
          <p:cNvSpPr txBox="1">
            <a:spLocks noGrp="1"/>
          </p:cNvSpPr>
          <p:nvPr>
            <p:ph type="body" idx="1"/>
          </p:nvPr>
        </p:nvSpPr>
        <p:spPr>
          <a:xfrm>
            <a:off x="954067" y="1536633"/>
            <a:ext cx="10284000" cy="11588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173" name="Google Shape;173;p4"/>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174" name="Google Shape;174;p4"/>
          <p:cNvGrpSpPr/>
          <p:nvPr/>
        </p:nvGrpSpPr>
        <p:grpSpPr>
          <a:xfrm>
            <a:off x="522485" y="5438227"/>
            <a:ext cx="385560" cy="379624"/>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7" name="Google Shape;177;p4"/>
          <p:cNvGrpSpPr/>
          <p:nvPr/>
        </p:nvGrpSpPr>
        <p:grpSpPr>
          <a:xfrm>
            <a:off x="476951" y="1918900"/>
            <a:ext cx="476605" cy="1275072"/>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79221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387"/>
        <p:cNvGrpSpPr/>
        <p:nvPr/>
      </p:nvGrpSpPr>
      <p:grpSpPr>
        <a:xfrm>
          <a:off x="0" y="0"/>
          <a:ext cx="0" cy="0"/>
          <a:chOff x="0" y="0"/>
          <a:chExt cx="0" cy="0"/>
        </a:xfrm>
      </p:grpSpPr>
      <p:pic>
        <p:nvPicPr>
          <p:cNvPr id="1388" name="Google Shape;1388;p31"/>
          <p:cNvPicPr preferRelativeResize="0"/>
          <p:nvPr/>
        </p:nvPicPr>
        <p:blipFill rotWithShape="1">
          <a:blip r:embed="rId2">
            <a:alphaModFix amt="60000"/>
          </a:blip>
          <a:srcRect l="39" r="29"/>
          <a:stretch/>
        </p:blipFill>
        <p:spPr>
          <a:xfrm rot="10800000" flipH="1">
            <a:off x="0" y="2"/>
            <a:ext cx="12192003" cy="6857999"/>
          </a:xfrm>
          <a:prstGeom prst="rect">
            <a:avLst/>
          </a:prstGeom>
          <a:noFill/>
          <a:ln>
            <a:noFill/>
          </a:ln>
        </p:spPr>
      </p:pic>
      <p:sp>
        <p:nvSpPr>
          <p:cNvPr id="1389" name="Google Shape;1389;p31"/>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1390" name="Google Shape;1390;p31"/>
          <p:cNvGrpSpPr/>
          <p:nvPr/>
        </p:nvGrpSpPr>
        <p:grpSpPr>
          <a:xfrm>
            <a:off x="522485" y="5438227"/>
            <a:ext cx="385560" cy="379624"/>
            <a:chOff x="426000" y="3302025"/>
            <a:chExt cx="220875" cy="217475"/>
          </a:xfrm>
        </p:grpSpPr>
        <p:sp>
          <p:nvSpPr>
            <p:cNvPr id="1391" name="Google Shape;1391;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93" name="Google Shape;1393;p31"/>
          <p:cNvGrpSpPr/>
          <p:nvPr/>
        </p:nvGrpSpPr>
        <p:grpSpPr>
          <a:xfrm>
            <a:off x="476951" y="1918900"/>
            <a:ext cx="476605" cy="1275072"/>
            <a:chOff x="357713" y="600975"/>
            <a:chExt cx="357454" cy="956304"/>
          </a:xfrm>
        </p:grpSpPr>
        <p:sp>
          <p:nvSpPr>
            <p:cNvPr id="1394" name="Google Shape;1394;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98" name="Google Shape;1398;p31"/>
          <p:cNvGrpSpPr/>
          <p:nvPr/>
        </p:nvGrpSpPr>
        <p:grpSpPr>
          <a:xfrm>
            <a:off x="11155421" y="4572294"/>
            <a:ext cx="2620385" cy="689413"/>
            <a:chOff x="3539975" y="3523525"/>
            <a:chExt cx="745925" cy="196250"/>
          </a:xfrm>
        </p:grpSpPr>
        <p:sp>
          <p:nvSpPr>
            <p:cNvPr id="1399" name="Google Shape;1399;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15" name="Google Shape;1415;p31"/>
          <p:cNvSpPr/>
          <p:nvPr/>
        </p:nvSpPr>
        <p:spPr>
          <a:xfrm>
            <a:off x="9913680" y="3429000"/>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6" name="Google Shape;1416;p31"/>
          <p:cNvSpPr/>
          <p:nvPr/>
        </p:nvSpPr>
        <p:spPr>
          <a:xfrm>
            <a:off x="954068" y="390018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17" name="Google Shape;1417;p31"/>
          <p:cNvPicPr preferRelativeResize="0"/>
          <p:nvPr/>
        </p:nvPicPr>
        <p:blipFill>
          <a:blip r:embed="rId3">
            <a:alphaModFix/>
          </a:blip>
          <a:stretch>
            <a:fillRect/>
          </a:stretch>
        </p:blipFill>
        <p:spPr>
          <a:xfrm>
            <a:off x="9552919" y="-1069833"/>
            <a:ext cx="3370016" cy="3575000"/>
          </a:xfrm>
          <a:prstGeom prst="rect">
            <a:avLst/>
          </a:prstGeom>
          <a:noFill/>
          <a:ln>
            <a:noFill/>
          </a:ln>
        </p:spPr>
      </p:pic>
    </p:spTree>
    <p:extLst>
      <p:ext uri="{BB962C8B-B14F-4D97-AF65-F5344CB8AC3E}">
        <p14:creationId xmlns:p14="http://schemas.microsoft.com/office/powerpoint/2010/main" val="3086023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18"/>
        <p:cNvGrpSpPr/>
        <p:nvPr/>
      </p:nvGrpSpPr>
      <p:grpSpPr>
        <a:xfrm>
          <a:off x="0" y="0"/>
          <a:ext cx="0" cy="0"/>
          <a:chOff x="0" y="0"/>
          <a:chExt cx="0" cy="0"/>
        </a:xfrm>
      </p:grpSpPr>
      <p:pic>
        <p:nvPicPr>
          <p:cNvPr id="1419" name="Google Shape;1419;p32"/>
          <p:cNvPicPr preferRelativeResize="0"/>
          <p:nvPr/>
        </p:nvPicPr>
        <p:blipFill rotWithShape="1">
          <a:blip r:embed="rId2">
            <a:alphaModFix amt="60000"/>
          </a:blip>
          <a:srcRect l="39" r="29"/>
          <a:stretch/>
        </p:blipFill>
        <p:spPr>
          <a:xfrm flipH="1">
            <a:off x="0" y="2"/>
            <a:ext cx="12192003" cy="6857999"/>
          </a:xfrm>
          <a:prstGeom prst="rect">
            <a:avLst/>
          </a:prstGeom>
          <a:noFill/>
          <a:ln>
            <a:noFill/>
          </a:ln>
        </p:spPr>
      </p:pic>
      <p:sp>
        <p:nvSpPr>
          <p:cNvPr id="1420" name="Google Shape;1420;p32"/>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1421" name="Google Shape;1421;p32"/>
          <p:cNvGrpSpPr/>
          <p:nvPr/>
        </p:nvGrpSpPr>
        <p:grpSpPr>
          <a:xfrm>
            <a:off x="522485" y="4727027"/>
            <a:ext cx="385560" cy="379624"/>
            <a:chOff x="426000" y="3302025"/>
            <a:chExt cx="220875" cy="217475"/>
          </a:xfrm>
        </p:grpSpPr>
        <p:sp>
          <p:nvSpPr>
            <p:cNvPr id="1422" name="Google Shape;1422;p3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3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4" name="Google Shape;1424;p32"/>
          <p:cNvGrpSpPr/>
          <p:nvPr/>
        </p:nvGrpSpPr>
        <p:grpSpPr>
          <a:xfrm>
            <a:off x="476951" y="1614100"/>
            <a:ext cx="476605" cy="1275072"/>
            <a:chOff x="357713" y="600975"/>
            <a:chExt cx="357454" cy="956304"/>
          </a:xfrm>
        </p:grpSpPr>
        <p:sp>
          <p:nvSpPr>
            <p:cNvPr id="1425" name="Google Shape;1425;p3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3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3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3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9" name="Google Shape;1429;p32"/>
          <p:cNvGrpSpPr/>
          <p:nvPr/>
        </p:nvGrpSpPr>
        <p:grpSpPr>
          <a:xfrm>
            <a:off x="11155421" y="4572294"/>
            <a:ext cx="2620385" cy="689413"/>
            <a:chOff x="3539975" y="3523525"/>
            <a:chExt cx="745925" cy="196250"/>
          </a:xfrm>
        </p:grpSpPr>
        <p:sp>
          <p:nvSpPr>
            <p:cNvPr id="1430" name="Google Shape;1430;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446" name="Google Shape;1446;p32"/>
          <p:cNvPicPr preferRelativeResize="0"/>
          <p:nvPr/>
        </p:nvPicPr>
        <p:blipFill>
          <a:blip r:embed="rId3">
            <a:alphaModFix/>
          </a:blip>
          <a:stretch>
            <a:fillRect/>
          </a:stretch>
        </p:blipFill>
        <p:spPr>
          <a:xfrm>
            <a:off x="9552919" y="-1069833"/>
            <a:ext cx="3370016" cy="3575000"/>
          </a:xfrm>
          <a:prstGeom prst="rect">
            <a:avLst/>
          </a:prstGeom>
          <a:noFill/>
          <a:ln>
            <a:noFill/>
          </a:ln>
        </p:spPr>
      </p:pic>
    </p:spTree>
    <p:extLst>
      <p:ext uri="{BB962C8B-B14F-4D97-AF65-F5344CB8AC3E}">
        <p14:creationId xmlns:p14="http://schemas.microsoft.com/office/powerpoint/2010/main" val="20016100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447"/>
        <p:cNvGrpSpPr/>
        <p:nvPr/>
      </p:nvGrpSpPr>
      <p:grpSpPr>
        <a:xfrm>
          <a:off x="0" y="0"/>
          <a:ext cx="0" cy="0"/>
          <a:chOff x="0" y="0"/>
          <a:chExt cx="0" cy="0"/>
        </a:xfrm>
      </p:grpSpPr>
      <p:pic>
        <p:nvPicPr>
          <p:cNvPr id="1448" name="Google Shape;1448;p33"/>
          <p:cNvPicPr preferRelativeResize="0"/>
          <p:nvPr/>
        </p:nvPicPr>
        <p:blipFill rotWithShape="1">
          <a:blip r:embed="rId2">
            <a:alphaModFix amt="60000"/>
          </a:blip>
          <a:srcRect l="39" r="29"/>
          <a:stretch/>
        </p:blipFill>
        <p:spPr>
          <a:xfrm>
            <a:off x="0" y="2"/>
            <a:ext cx="12192003" cy="6857999"/>
          </a:xfrm>
          <a:prstGeom prst="rect">
            <a:avLst/>
          </a:prstGeom>
          <a:noFill/>
          <a:ln>
            <a:noFill/>
          </a:ln>
        </p:spPr>
      </p:pic>
      <p:sp>
        <p:nvSpPr>
          <p:cNvPr id="1449" name="Google Shape;1449;p33"/>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pic>
        <p:nvPicPr>
          <p:cNvPr id="1450" name="Google Shape;1450;p33"/>
          <p:cNvPicPr preferRelativeResize="0"/>
          <p:nvPr/>
        </p:nvPicPr>
        <p:blipFill>
          <a:blip r:embed="rId3">
            <a:alphaModFix/>
          </a:blip>
          <a:stretch>
            <a:fillRect/>
          </a:stretch>
        </p:blipFill>
        <p:spPr>
          <a:xfrm flipH="1">
            <a:off x="1329955" y="5346500"/>
            <a:ext cx="12470951" cy="3575000"/>
          </a:xfrm>
          <a:prstGeom prst="rect">
            <a:avLst/>
          </a:prstGeom>
          <a:noFill/>
          <a:ln>
            <a:noFill/>
          </a:ln>
        </p:spPr>
      </p:pic>
      <p:grpSp>
        <p:nvGrpSpPr>
          <p:cNvPr id="1451" name="Google Shape;1451;p33"/>
          <p:cNvGrpSpPr/>
          <p:nvPr/>
        </p:nvGrpSpPr>
        <p:grpSpPr>
          <a:xfrm flipH="1">
            <a:off x="568425" y="5038493"/>
            <a:ext cx="385560" cy="379624"/>
            <a:chOff x="426000" y="3302025"/>
            <a:chExt cx="220875" cy="217475"/>
          </a:xfrm>
        </p:grpSpPr>
        <p:sp>
          <p:nvSpPr>
            <p:cNvPr id="1452" name="Google Shape;1452;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4" name="Google Shape;1454;p33"/>
          <p:cNvGrpSpPr/>
          <p:nvPr/>
        </p:nvGrpSpPr>
        <p:grpSpPr>
          <a:xfrm flipH="1">
            <a:off x="-1404301" y="3238627"/>
            <a:ext cx="2620385" cy="689413"/>
            <a:chOff x="3539975" y="3523525"/>
            <a:chExt cx="745925" cy="196250"/>
          </a:xfrm>
        </p:grpSpPr>
        <p:sp>
          <p:nvSpPr>
            <p:cNvPr id="1455" name="Google Shape;1455;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668968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471"/>
        <p:cNvGrpSpPr/>
        <p:nvPr/>
      </p:nvGrpSpPr>
      <p:grpSpPr>
        <a:xfrm>
          <a:off x="0" y="0"/>
          <a:ext cx="0" cy="0"/>
          <a:chOff x="0" y="0"/>
          <a:chExt cx="0" cy="0"/>
        </a:xfrm>
      </p:grpSpPr>
      <p:pic>
        <p:nvPicPr>
          <p:cNvPr id="1472" name="Google Shape;1472;p34"/>
          <p:cNvPicPr preferRelativeResize="0"/>
          <p:nvPr/>
        </p:nvPicPr>
        <p:blipFill rotWithShape="1">
          <a:blip r:embed="rId2">
            <a:alphaModFix amt="60000"/>
          </a:blip>
          <a:srcRect t="9" b="9"/>
          <a:stretch/>
        </p:blipFill>
        <p:spPr>
          <a:xfrm rot="10800000">
            <a:off x="0" y="2"/>
            <a:ext cx="12192003" cy="6857999"/>
          </a:xfrm>
          <a:prstGeom prst="rect">
            <a:avLst/>
          </a:prstGeom>
          <a:noFill/>
          <a:ln>
            <a:noFill/>
          </a:ln>
        </p:spPr>
      </p:pic>
      <p:sp>
        <p:nvSpPr>
          <p:cNvPr id="1473" name="Google Shape;1473;p34"/>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grpSp>
        <p:nvGrpSpPr>
          <p:cNvPr id="1474" name="Google Shape;1474;p34"/>
          <p:cNvGrpSpPr/>
          <p:nvPr/>
        </p:nvGrpSpPr>
        <p:grpSpPr>
          <a:xfrm>
            <a:off x="522485" y="1722245"/>
            <a:ext cx="385560" cy="379624"/>
            <a:chOff x="426000" y="3302025"/>
            <a:chExt cx="220875" cy="217475"/>
          </a:xfrm>
        </p:grpSpPr>
        <p:sp>
          <p:nvSpPr>
            <p:cNvPr id="1475" name="Google Shape;1475;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7" name="Google Shape;1477;p34"/>
          <p:cNvGrpSpPr/>
          <p:nvPr/>
        </p:nvGrpSpPr>
        <p:grpSpPr>
          <a:xfrm rot="10800000" flipH="1">
            <a:off x="476951" y="4346124"/>
            <a:ext cx="476605" cy="1275072"/>
            <a:chOff x="357713" y="600975"/>
            <a:chExt cx="357454" cy="956304"/>
          </a:xfrm>
        </p:grpSpPr>
        <p:sp>
          <p:nvSpPr>
            <p:cNvPr id="1478" name="Google Shape;1478;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82" name="Google Shape;1482;p34"/>
          <p:cNvGrpSpPr/>
          <p:nvPr/>
        </p:nvGrpSpPr>
        <p:grpSpPr>
          <a:xfrm rot="10800000" flipH="1">
            <a:off x="10369444" y="6279004"/>
            <a:ext cx="1057675" cy="243865"/>
            <a:chOff x="2685575" y="2835950"/>
            <a:chExt cx="433000" cy="99825"/>
          </a:xfrm>
        </p:grpSpPr>
        <p:sp>
          <p:nvSpPr>
            <p:cNvPr id="1483" name="Google Shape;1483;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87" name="Google Shape;1487;p34"/>
          <p:cNvGrpSpPr/>
          <p:nvPr/>
        </p:nvGrpSpPr>
        <p:grpSpPr>
          <a:xfrm rot="10800000" flipH="1">
            <a:off x="676319" y="6246632"/>
            <a:ext cx="2692235" cy="2692235"/>
            <a:chOff x="1943325" y="-220375"/>
            <a:chExt cx="1298672" cy="1298672"/>
          </a:xfrm>
        </p:grpSpPr>
        <p:sp>
          <p:nvSpPr>
            <p:cNvPr id="1488" name="Google Shape;1488;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2" name="Google Shape;1492;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3" name="Google Shape;1493;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4" name="Google Shape;1534;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5" name="Google Shape;1535;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6" name="Google Shape;1536;p34"/>
          <p:cNvGrpSpPr/>
          <p:nvPr/>
        </p:nvGrpSpPr>
        <p:grpSpPr>
          <a:xfrm rot="10800000" flipH="1">
            <a:off x="10543588" y="717656"/>
            <a:ext cx="2620385" cy="689413"/>
            <a:chOff x="3539975" y="3523525"/>
            <a:chExt cx="745925" cy="196250"/>
          </a:xfrm>
        </p:grpSpPr>
        <p:sp>
          <p:nvSpPr>
            <p:cNvPr id="1537" name="Google Shape;1537;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8" name="Google Shape;1538;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9" name="Google Shape;1539;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0" name="Google Shape;1540;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2" name="Google Shape;1542;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54289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1553"/>
        <p:cNvGrpSpPr/>
        <p:nvPr/>
      </p:nvGrpSpPr>
      <p:grpSpPr>
        <a:xfrm>
          <a:off x="0" y="0"/>
          <a:ext cx="0" cy="0"/>
          <a:chOff x="0" y="0"/>
          <a:chExt cx="0" cy="0"/>
        </a:xfrm>
      </p:grpSpPr>
      <p:pic>
        <p:nvPicPr>
          <p:cNvPr id="1554" name="Google Shape;1554;p35"/>
          <p:cNvPicPr preferRelativeResize="0"/>
          <p:nvPr/>
        </p:nvPicPr>
        <p:blipFill rotWithShape="1">
          <a:blip r:embed="rId2">
            <a:alphaModFix amt="60000"/>
          </a:blip>
          <a:srcRect t="9" b="9"/>
          <a:stretch/>
        </p:blipFill>
        <p:spPr>
          <a:xfrm>
            <a:off x="0" y="2"/>
            <a:ext cx="12192003" cy="6857999"/>
          </a:xfrm>
          <a:prstGeom prst="rect">
            <a:avLst/>
          </a:prstGeom>
          <a:noFill/>
          <a:ln>
            <a:noFill/>
          </a:ln>
        </p:spPr>
      </p:pic>
      <p:sp>
        <p:nvSpPr>
          <p:cNvPr id="1555" name="Google Shape;1555;p35"/>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spTree>
    <p:extLst>
      <p:ext uri="{BB962C8B-B14F-4D97-AF65-F5344CB8AC3E}">
        <p14:creationId xmlns:p14="http://schemas.microsoft.com/office/powerpoint/2010/main" val="1157065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556"/>
        <p:cNvGrpSpPr/>
        <p:nvPr/>
      </p:nvGrpSpPr>
      <p:grpSpPr>
        <a:xfrm>
          <a:off x="0" y="0"/>
          <a:ext cx="0" cy="0"/>
          <a:chOff x="0" y="0"/>
          <a:chExt cx="0" cy="0"/>
        </a:xfrm>
      </p:grpSpPr>
      <p:pic>
        <p:nvPicPr>
          <p:cNvPr id="1557" name="Google Shape;1557;p36"/>
          <p:cNvPicPr preferRelativeResize="0"/>
          <p:nvPr/>
        </p:nvPicPr>
        <p:blipFill rotWithShape="1">
          <a:blip r:embed="rId2">
            <a:alphaModFix amt="60000"/>
          </a:blip>
          <a:srcRect t="9" b="9"/>
          <a:stretch/>
        </p:blipFill>
        <p:spPr>
          <a:xfrm flipH="1">
            <a:off x="0" y="2"/>
            <a:ext cx="12192003" cy="6857999"/>
          </a:xfrm>
          <a:prstGeom prst="rect">
            <a:avLst/>
          </a:prstGeom>
          <a:noFill/>
          <a:ln>
            <a:noFill/>
          </a:ln>
        </p:spPr>
      </p:pic>
      <p:sp>
        <p:nvSpPr>
          <p:cNvPr id="1558" name="Google Shape;1558;p36"/>
          <p:cNvSpPr txBox="1">
            <a:spLocks noGrp="1"/>
          </p:cNvSpPr>
          <p:nvPr>
            <p:ph type="title"/>
          </p:nvPr>
        </p:nvSpPr>
        <p:spPr>
          <a:xfrm>
            <a:off x="1154867" y="718667"/>
            <a:ext cx="5142000" cy="10172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7733"/>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sp>
        <p:nvSpPr>
          <p:cNvPr id="1559" name="Google Shape;1559;p36"/>
          <p:cNvSpPr txBox="1">
            <a:spLocks noGrp="1"/>
          </p:cNvSpPr>
          <p:nvPr>
            <p:ph type="subTitle" idx="1"/>
          </p:nvPr>
        </p:nvSpPr>
        <p:spPr>
          <a:xfrm>
            <a:off x="1155033" y="2229583"/>
            <a:ext cx="5142000" cy="13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1560" name="Google Shape;1560;p36"/>
          <p:cNvSpPr txBox="1"/>
          <p:nvPr/>
        </p:nvSpPr>
        <p:spPr>
          <a:xfrm>
            <a:off x="1163200" y="4953467"/>
            <a:ext cx="4329200" cy="820800"/>
          </a:xfrm>
          <a:prstGeom prst="rect">
            <a:avLst/>
          </a:prstGeom>
          <a:noFill/>
          <a:ln>
            <a:noFill/>
          </a:ln>
        </p:spPr>
        <p:txBody>
          <a:bodyPr spcFirstLastPara="1" wrap="square" lIns="121900" tIns="243833" rIns="121900" bIns="121900" anchor="b" anchorCtr="0">
            <a:noAutofit/>
          </a:bodyPr>
          <a:lstStyle/>
          <a:p>
            <a:pPr marL="0" lvl="0" indent="0" algn="l" rtl="0">
              <a:lnSpc>
                <a:spcPct val="100000"/>
              </a:lnSpc>
              <a:spcBef>
                <a:spcPts val="400"/>
              </a:spcBef>
              <a:spcAft>
                <a:spcPts val="0"/>
              </a:spcAft>
              <a:buNone/>
            </a:pPr>
            <a:r>
              <a:rPr lang="en" sz="1467" b="1">
                <a:solidFill>
                  <a:schemeClr val="lt1"/>
                </a:solidFill>
                <a:latin typeface="Bai Jamjuree"/>
                <a:ea typeface="Bai Jamjuree"/>
                <a:cs typeface="Bai Jamjuree"/>
                <a:sym typeface="Bai Jamjuree"/>
              </a:rPr>
              <a:t>CREDITS</a:t>
            </a:r>
            <a:r>
              <a:rPr lang="en" sz="1467">
                <a:solidFill>
                  <a:schemeClr val="lt1"/>
                </a:solidFill>
                <a:latin typeface="Bai Jamjuree"/>
                <a:ea typeface="Bai Jamjuree"/>
                <a:cs typeface="Bai Jamjuree"/>
                <a:sym typeface="Bai Jamjuree"/>
              </a:rPr>
              <a:t>: This presentation template was created by </a:t>
            </a:r>
            <a:r>
              <a:rPr lang="en" sz="1467"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467">
                <a:solidFill>
                  <a:schemeClr val="lt1"/>
                </a:solidFill>
                <a:latin typeface="Bai Jamjuree"/>
                <a:ea typeface="Bai Jamjuree"/>
                <a:cs typeface="Bai Jamjuree"/>
                <a:sym typeface="Bai Jamjuree"/>
              </a:rPr>
              <a:t>, and includes icons by </a:t>
            </a:r>
            <a:r>
              <a:rPr lang="en" sz="1467"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467" b="1">
                <a:solidFill>
                  <a:schemeClr val="lt1"/>
                </a:solidFill>
                <a:latin typeface="Bai Jamjuree"/>
                <a:ea typeface="Bai Jamjuree"/>
                <a:cs typeface="Bai Jamjuree"/>
                <a:sym typeface="Bai Jamjuree"/>
              </a:rPr>
              <a:t> </a:t>
            </a:r>
            <a:r>
              <a:rPr lang="en" sz="1467">
                <a:solidFill>
                  <a:schemeClr val="lt1"/>
                </a:solidFill>
                <a:latin typeface="Bai Jamjuree"/>
                <a:ea typeface="Bai Jamjuree"/>
                <a:cs typeface="Bai Jamjuree"/>
                <a:sym typeface="Bai Jamjuree"/>
              </a:rPr>
              <a:t>and infographics &amp; images by </a:t>
            </a:r>
            <a:r>
              <a:rPr lang="en" sz="1467"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467" b="1">
              <a:solidFill>
                <a:schemeClr val="lt1"/>
              </a:solidFill>
              <a:latin typeface="Bai Jamjuree"/>
              <a:ea typeface="Bai Jamjuree"/>
              <a:cs typeface="Bai Jamjuree"/>
              <a:sym typeface="Bai Jamjuree"/>
            </a:endParaRPr>
          </a:p>
        </p:txBody>
      </p:sp>
      <p:grpSp>
        <p:nvGrpSpPr>
          <p:cNvPr id="1561" name="Google Shape;1561;p36"/>
          <p:cNvGrpSpPr/>
          <p:nvPr/>
        </p:nvGrpSpPr>
        <p:grpSpPr>
          <a:xfrm>
            <a:off x="-1889115" y="3811080"/>
            <a:ext cx="2692235" cy="2692235"/>
            <a:chOff x="1943325" y="-220375"/>
            <a:chExt cx="1298672" cy="1298672"/>
          </a:xfrm>
        </p:grpSpPr>
        <p:sp>
          <p:nvSpPr>
            <p:cNvPr id="1562" name="Google Shape;1562;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3" name="Google Shape;1563;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6" name="Google Shape;1586;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7" name="Google Shape;1587;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8" name="Google Shape;1588;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0" name="Google Shape;1610;p36"/>
          <p:cNvGrpSpPr/>
          <p:nvPr/>
        </p:nvGrpSpPr>
        <p:grpSpPr>
          <a:xfrm rot="-5400000">
            <a:off x="-4050677" y="-1636161"/>
            <a:ext cx="5269505" cy="4234508"/>
            <a:chOff x="5256209" y="-1994879"/>
            <a:chExt cx="3952129" cy="3175881"/>
          </a:xfrm>
        </p:grpSpPr>
        <p:sp>
          <p:nvSpPr>
            <p:cNvPr id="1611" name="Google Shape;1611;p3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3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984462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613"/>
        <p:cNvGrpSpPr/>
        <p:nvPr/>
      </p:nvGrpSpPr>
      <p:grpSpPr>
        <a:xfrm>
          <a:off x="0" y="0"/>
          <a:ext cx="0" cy="0"/>
          <a:chOff x="0" y="0"/>
          <a:chExt cx="0" cy="0"/>
        </a:xfrm>
      </p:grpSpPr>
      <p:pic>
        <p:nvPicPr>
          <p:cNvPr id="1614" name="Google Shape;1614;p37"/>
          <p:cNvPicPr preferRelativeResize="0"/>
          <p:nvPr/>
        </p:nvPicPr>
        <p:blipFill rotWithShape="1">
          <a:blip r:embed="rId2">
            <a:alphaModFix amt="60000"/>
          </a:blip>
          <a:srcRect t="9" b="9"/>
          <a:stretch/>
        </p:blipFill>
        <p:spPr>
          <a:xfrm>
            <a:off x="0" y="2"/>
            <a:ext cx="12192003" cy="6857999"/>
          </a:xfrm>
          <a:prstGeom prst="rect">
            <a:avLst/>
          </a:prstGeom>
          <a:noFill/>
          <a:ln>
            <a:noFill/>
          </a:ln>
        </p:spPr>
      </p:pic>
      <p:pic>
        <p:nvPicPr>
          <p:cNvPr id="1615" name="Google Shape;1615;p37"/>
          <p:cNvPicPr preferRelativeResize="0"/>
          <p:nvPr/>
        </p:nvPicPr>
        <p:blipFill rotWithShape="1">
          <a:blip r:embed="rId3">
            <a:alphaModFix amt="60000"/>
          </a:blip>
          <a:srcRect t="9" b="9"/>
          <a:stretch/>
        </p:blipFill>
        <p:spPr>
          <a:xfrm>
            <a:off x="0" y="2"/>
            <a:ext cx="12192003" cy="6857999"/>
          </a:xfrm>
          <a:prstGeom prst="rect">
            <a:avLst/>
          </a:prstGeom>
          <a:noFill/>
          <a:ln>
            <a:noFill/>
          </a:ln>
        </p:spPr>
      </p:pic>
      <p:pic>
        <p:nvPicPr>
          <p:cNvPr id="1616" name="Google Shape;1616;p37"/>
          <p:cNvPicPr preferRelativeResize="0"/>
          <p:nvPr/>
        </p:nvPicPr>
        <p:blipFill>
          <a:blip r:embed="rId4">
            <a:alphaModFix/>
          </a:blip>
          <a:stretch>
            <a:fillRect/>
          </a:stretch>
        </p:blipFill>
        <p:spPr>
          <a:xfrm>
            <a:off x="-623601" y="5007533"/>
            <a:ext cx="12470951" cy="3575000"/>
          </a:xfrm>
          <a:prstGeom prst="rect">
            <a:avLst/>
          </a:prstGeom>
          <a:noFill/>
          <a:ln>
            <a:noFill/>
          </a:ln>
        </p:spPr>
      </p:pic>
      <p:grpSp>
        <p:nvGrpSpPr>
          <p:cNvPr id="1617" name="Google Shape;1617;p37"/>
          <p:cNvGrpSpPr/>
          <p:nvPr/>
        </p:nvGrpSpPr>
        <p:grpSpPr>
          <a:xfrm>
            <a:off x="522485" y="4727027"/>
            <a:ext cx="385560" cy="379624"/>
            <a:chOff x="426000" y="3302025"/>
            <a:chExt cx="220875" cy="217475"/>
          </a:xfrm>
        </p:grpSpPr>
        <p:sp>
          <p:nvSpPr>
            <p:cNvPr id="1618" name="Google Shape;1618;p3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3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0" name="Google Shape;1620;p37"/>
          <p:cNvGrpSpPr/>
          <p:nvPr/>
        </p:nvGrpSpPr>
        <p:grpSpPr>
          <a:xfrm>
            <a:off x="476951" y="1207700"/>
            <a:ext cx="476605" cy="1275072"/>
            <a:chOff x="357713" y="600975"/>
            <a:chExt cx="357454" cy="956304"/>
          </a:xfrm>
        </p:grpSpPr>
        <p:sp>
          <p:nvSpPr>
            <p:cNvPr id="1621" name="Google Shape;1621;p3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3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3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4" name="Google Shape;1624;p3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25" name="Google Shape;1625;p37"/>
          <p:cNvGrpSpPr/>
          <p:nvPr/>
        </p:nvGrpSpPr>
        <p:grpSpPr>
          <a:xfrm>
            <a:off x="7011077" y="963829"/>
            <a:ext cx="1057675" cy="243865"/>
            <a:chOff x="2685575" y="2835950"/>
            <a:chExt cx="433000" cy="99825"/>
          </a:xfrm>
        </p:grpSpPr>
        <p:sp>
          <p:nvSpPr>
            <p:cNvPr id="1626" name="Google Shape;1626;p3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3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3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3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0" name="Google Shape;1630;p37"/>
          <p:cNvGrpSpPr/>
          <p:nvPr/>
        </p:nvGrpSpPr>
        <p:grpSpPr>
          <a:xfrm>
            <a:off x="11155421" y="4572294"/>
            <a:ext cx="2620385" cy="689413"/>
            <a:chOff x="3539975" y="3523525"/>
            <a:chExt cx="745925" cy="196250"/>
          </a:xfrm>
        </p:grpSpPr>
        <p:sp>
          <p:nvSpPr>
            <p:cNvPr id="1631" name="Google Shape;1631;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47" name="Google Shape;1647;p37"/>
          <p:cNvPicPr preferRelativeResize="0"/>
          <p:nvPr/>
        </p:nvPicPr>
        <p:blipFill>
          <a:blip r:embed="rId5">
            <a:alphaModFix/>
          </a:blip>
          <a:stretch>
            <a:fillRect/>
          </a:stretch>
        </p:blipFill>
        <p:spPr>
          <a:xfrm>
            <a:off x="9552919" y="-1069833"/>
            <a:ext cx="3370016" cy="3575000"/>
          </a:xfrm>
          <a:prstGeom prst="rect">
            <a:avLst/>
          </a:prstGeom>
          <a:noFill/>
          <a:ln>
            <a:noFill/>
          </a:ln>
        </p:spPr>
      </p:pic>
    </p:spTree>
    <p:extLst>
      <p:ext uri="{BB962C8B-B14F-4D97-AF65-F5344CB8AC3E}">
        <p14:creationId xmlns:p14="http://schemas.microsoft.com/office/powerpoint/2010/main" val="5068377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648"/>
        <p:cNvGrpSpPr/>
        <p:nvPr/>
      </p:nvGrpSpPr>
      <p:grpSpPr>
        <a:xfrm>
          <a:off x="0" y="0"/>
          <a:ext cx="0" cy="0"/>
          <a:chOff x="0" y="0"/>
          <a:chExt cx="0" cy="0"/>
        </a:xfrm>
      </p:grpSpPr>
      <p:pic>
        <p:nvPicPr>
          <p:cNvPr id="1649" name="Google Shape;1649;p38"/>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pic>
        <p:nvPicPr>
          <p:cNvPr id="1650" name="Google Shape;1650;p38"/>
          <p:cNvPicPr preferRelativeResize="0"/>
          <p:nvPr/>
        </p:nvPicPr>
        <p:blipFill rotWithShape="1">
          <a:blip r:embed="rId3">
            <a:alphaModFix/>
          </a:blip>
          <a:srcRect l="228" r="238"/>
          <a:stretch/>
        </p:blipFill>
        <p:spPr>
          <a:xfrm flipH="1">
            <a:off x="-12" y="5354767"/>
            <a:ext cx="12470951" cy="3575000"/>
          </a:xfrm>
          <a:prstGeom prst="rect">
            <a:avLst/>
          </a:prstGeom>
          <a:noFill/>
          <a:ln>
            <a:noFill/>
          </a:ln>
        </p:spPr>
      </p:pic>
      <p:grpSp>
        <p:nvGrpSpPr>
          <p:cNvPr id="1651" name="Google Shape;1651;p38"/>
          <p:cNvGrpSpPr/>
          <p:nvPr/>
        </p:nvGrpSpPr>
        <p:grpSpPr>
          <a:xfrm flipH="1">
            <a:off x="11310908" y="5354760"/>
            <a:ext cx="377776" cy="379624"/>
            <a:chOff x="423709" y="3302025"/>
            <a:chExt cx="216416" cy="217475"/>
          </a:xfrm>
        </p:grpSpPr>
        <p:sp>
          <p:nvSpPr>
            <p:cNvPr id="1652" name="Google Shape;1652;p3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38"/>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4" name="Google Shape;1654;p38"/>
          <p:cNvGrpSpPr/>
          <p:nvPr/>
        </p:nvGrpSpPr>
        <p:grpSpPr>
          <a:xfrm flipH="1">
            <a:off x="10900684" y="187329"/>
            <a:ext cx="2692235" cy="2692235"/>
            <a:chOff x="1943325" y="-220375"/>
            <a:chExt cx="1298672" cy="1298672"/>
          </a:xfrm>
        </p:grpSpPr>
        <p:sp>
          <p:nvSpPr>
            <p:cNvPr id="1655" name="Google Shape;1655;p3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3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3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3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3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3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3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3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3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3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3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3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3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3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3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3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3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3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3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3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3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3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3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3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3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3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3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3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3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3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3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3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3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3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3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3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3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3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3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3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3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3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3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3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3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3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3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3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03" name="Google Shape;1703;p38"/>
          <p:cNvGrpSpPr/>
          <p:nvPr/>
        </p:nvGrpSpPr>
        <p:grpSpPr>
          <a:xfrm flipH="1">
            <a:off x="-623601" y="4572294"/>
            <a:ext cx="2620385" cy="689413"/>
            <a:chOff x="3539975" y="3523525"/>
            <a:chExt cx="745925" cy="196250"/>
          </a:xfrm>
        </p:grpSpPr>
        <p:sp>
          <p:nvSpPr>
            <p:cNvPr id="1704" name="Google Shape;1704;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720" name="Google Shape;1720;p38"/>
          <p:cNvPicPr preferRelativeResize="0"/>
          <p:nvPr/>
        </p:nvPicPr>
        <p:blipFill>
          <a:blip r:embed="rId4">
            <a:alphaModFix/>
          </a:blip>
          <a:stretch>
            <a:fillRect/>
          </a:stretch>
        </p:blipFill>
        <p:spPr>
          <a:xfrm flipH="1">
            <a:off x="-537999" y="-861433"/>
            <a:ext cx="3370016" cy="3575000"/>
          </a:xfrm>
          <a:prstGeom prst="rect">
            <a:avLst/>
          </a:prstGeom>
          <a:noFill/>
          <a:ln>
            <a:noFill/>
          </a:ln>
        </p:spPr>
      </p:pic>
    </p:spTree>
    <p:extLst>
      <p:ext uri="{BB962C8B-B14F-4D97-AF65-F5344CB8AC3E}">
        <p14:creationId xmlns:p14="http://schemas.microsoft.com/office/powerpoint/2010/main" val="16694836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724"/>
        <p:cNvGrpSpPr/>
        <p:nvPr/>
      </p:nvGrpSpPr>
      <p:grpSpPr>
        <a:xfrm>
          <a:off x="0" y="0"/>
          <a:ext cx="0" cy="0"/>
          <a:chOff x="0" y="0"/>
          <a:chExt cx="0" cy="0"/>
        </a:xfrm>
      </p:grpSpPr>
    </p:spTree>
    <p:extLst>
      <p:ext uri="{BB962C8B-B14F-4D97-AF65-F5344CB8AC3E}">
        <p14:creationId xmlns:p14="http://schemas.microsoft.com/office/powerpoint/2010/main" val="29367204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725"/>
        <p:cNvGrpSpPr/>
        <p:nvPr/>
      </p:nvGrpSpPr>
      <p:grpSpPr>
        <a:xfrm>
          <a:off x="0" y="0"/>
          <a:ext cx="0" cy="0"/>
          <a:chOff x="0" y="0"/>
          <a:chExt cx="0" cy="0"/>
        </a:xfrm>
      </p:grpSpPr>
      <p:sp>
        <p:nvSpPr>
          <p:cNvPr id="1726" name="Google Shape;1726;p41"/>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2729242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2"/>
            <a:ext cx="12192003" cy="6857999"/>
          </a:xfrm>
          <a:prstGeom prst="rect">
            <a:avLst/>
          </a:prstGeom>
          <a:noFill/>
          <a:ln>
            <a:noFill/>
          </a:ln>
        </p:spPr>
      </p:pic>
      <p:sp>
        <p:nvSpPr>
          <p:cNvPr id="184" name="Google Shape;184;p5"/>
          <p:cNvSpPr txBox="1">
            <a:spLocks noGrp="1"/>
          </p:cNvSpPr>
          <p:nvPr>
            <p:ph type="subTitle" idx="1"/>
          </p:nvPr>
        </p:nvSpPr>
        <p:spPr>
          <a:xfrm>
            <a:off x="6642360" y="3268739"/>
            <a:ext cx="304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85" name="Google Shape;185;p5"/>
          <p:cNvSpPr txBox="1">
            <a:spLocks noGrp="1"/>
          </p:cNvSpPr>
          <p:nvPr>
            <p:ph type="subTitle" idx="2"/>
          </p:nvPr>
        </p:nvSpPr>
        <p:spPr>
          <a:xfrm>
            <a:off x="6642361" y="3952165"/>
            <a:ext cx="3042400" cy="8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86" name="Google Shape;186;p5"/>
          <p:cNvSpPr txBox="1">
            <a:spLocks noGrp="1"/>
          </p:cNvSpPr>
          <p:nvPr>
            <p:ph type="subTitle" idx="3"/>
          </p:nvPr>
        </p:nvSpPr>
        <p:spPr>
          <a:xfrm>
            <a:off x="2507240" y="3268739"/>
            <a:ext cx="30424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8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87" name="Google Shape;187;p5"/>
          <p:cNvSpPr txBox="1">
            <a:spLocks noGrp="1"/>
          </p:cNvSpPr>
          <p:nvPr>
            <p:ph type="subTitle" idx="4"/>
          </p:nvPr>
        </p:nvSpPr>
        <p:spPr>
          <a:xfrm>
            <a:off x="2507233" y="3952165"/>
            <a:ext cx="3042400" cy="8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88" name="Google Shape;188;p5"/>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pic>
        <p:nvPicPr>
          <p:cNvPr id="189" name="Google Shape;189;p5"/>
          <p:cNvPicPr preferRelativeResize="0"/>
          <p:nvPr/>
        </p:nvPicPr>
        <p:blipFill>
          <a:blip r:embed="rId3">
            <a:alphaModFix/>
          </a:blip>
          <a:stretch>
            <a:fillRect/>
          </a:stretch>
        </p:blipFill>
        <p:spPr>
          <a:xfrm rot="10800000">
            <a:off x="-3179668" y="4980400"/>
            <a:ext cx="12470951" cy="3575000"/>
          </a:xfrm>
          <a:prstGeom prst="rect">
            <a:avLst/>
          </a:prstGeom>
          <a:noFill/>
          <a:ln>
            <a:noFill/>
          </a:ln>
        </p:spPr>
      </p:pic>
      <p:grpSp>
        <p:nvGrpSpPr>
          <p:cNvPr id="190" name="Google Shape;190;p5"/>
          <p:cNvGrpSpPr/>
          <p:nvPr/>
        </p:nvGrpSpPr>
        <p:grpSpPr>
          <a:xfrm rot="10800000" flipH="1">
            <a:off x="534269" y="1918900"/>
            <a:ext cx="377776" cy="379624"/>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3" name="Google Shape;193;p5"/>
          <p:cNvGrpSpPr/>
          <p:nvPr/>
        </p:nvGrpSpPr>
        <p:grpSpPr>
          <a:xfrm rot="10800000" flipH="1">
            <a:off x="476951" y="3831580"/>
            <a:ext cx="476605" cy="1275072"/>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8" name="Google Shape;198;p5"/>
          <p:cNvGrpSpPr/>
          <p:nvPr/>
        </p:nvGrpSpPr>
        <p:grpSpPr>
          <a:xfrm>
            <a:off x="10685085" y="-1065604"/>
            <a:ext cx="2692235" cy="2692235"/>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5"/>
          <p:cNvGrpSpPr/>
          <p:nvPr/>
        </p:nvGrpSpPr>
        <p:grpSpPr>
          <a:xfrm>
            <a:off x="11155421" y="4572294"/>
            <a:ext cx="2620385" cy="689413"/>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40192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3074F12-AA26-4AC8-9962-C36BB8F32554}" type="datetimeFigureOut">
              <a:rPr lang="en-US" smtClean="0"/>
              <a:pPr/>
              <a:t>8/14/2022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723211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115186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16145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18356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8/14/2022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006558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8/14/2022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067687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806835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920549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146399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48479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266" name="Google Shape;266;p6"/>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3867">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r>
              <a:rPr lang="en-US"/>
              <a:t>Click to edit Master title style</a:t>
            </a:r>
            <a:endParaRPr/>
          </a:p>
        </p:txBody>
      </p:sp>
      <p:grpSp>
        <p:nvGrpSpPr>
          <p:cNvPr id="267" name="Google Shape;267;p6"/>
          <p:cNvGrpSpPr/>
          <p:nvPr/>
        </p:nvGrpSpPr>
        <p:grpSpPr>
          <a:xfrm flipH="1">
            <a:off x="-132564" y="5585533"/>
            <a:ext cx="1386541" cy="9064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1" name="Google Shape;271;p6"/>
          <p:cNvGrpSpPr/>
          <p:nvPr/>
        </p:nvGrpSpPr>
        <p:grpSpPr>
          <a:xfrm rot="5400000">
            <a:off x="11206795" y="3307062"/>
            <a:ext cx="1057675" cy="243865"/>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6" name="Google Shape;276;p6"/>
          <p:cNvGrpSpPr/>
          <p:nvPr/>
        </p:nvGrpSpPr>
        <p:grpSpPr>
          <a:xfrm flipH="1">
            <a:off x="10926101" y="5687127"/>
            <a:ext cx="2620385" cy="689413"/>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370874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428827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828946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63476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074F12-AA26-4AC8-9962-C36BB8F32554}" type="datetimeFigureOut">
              <a:rPr lang="en-US" smtClean="0"/>
              <a:pPr/>
              <a:t>8/14/2022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933230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074F12-AA26-4AC8-9962-C36BB8F32554}" type="datetimeFigureOut">
              <a:rPr lang="en-US" smtClean="0"/>
              <a:pPr/>
              <a:t>8/14/2022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609699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54551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0706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295" name="Google Shape;295;p7"/>
          <p:cNvSpPr txBox="1">
            <a:spLocks noGrp="1"/>
          </p:cNvSpPr>
          <p:nvPr>
            <p:ph type="body" idx="1"/>
          </p:nvPr>
        </p:nvSpPr>
        <p:spPr>
          <a:xfrm>
            <a:off x="1628000" y="2016035"/>
            <a:ext cx="8936000" cy="31300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SzPts val="1400"/>
              <a:buChar char="●"/>
              <a:defRPr sz="1867">
                <a:solidFill>
                  <a:schemeClr val="lt1"/>
                </a:solidFill>
              </a:defRPr>
            </a:lvl1pPr>
            <a:lvl2pPr marL="1219170" lvl="1" indent="-423323">
              <a:spcBef>
                <a:spcPts val="0"/>
              </a:spcBef>
              <a:spcAft>
                <a:spcPts val="0"/>
              </a:spcAft>
              <a:buClr>
                <a:schemeClr val="lt1"/>
              </a:buClr>
              <a:buSzPts val="1400"/>
              <a:buFont typeface="Anaheim"/>
              <a:buChar char="○"/>
              <a:defRPr sz="1600">
                <a:solidFill>
                  <a:schemeClr val="lt1"/>
                </a:solidFill>
              </a:defRPr>
            </a:lvl2pPr>
            <a:lvl3pPr marL="1828754" lvl="2" indent="-423323">
              <a:spcBef>
                <a:spcPts val="0"/>
              </a:spcBef>
              <a:spcAft>
                <a:spcPts val="0"/>
              </a:spcAft>
              <a:buClr>
                <a:schemeClr val="lt1"/>
              </a:buClr>
              <a:buSzPts val="1400"/>
              <a:buFont typeface="Anaheim"/>
              <a:buChar char="■"/>
              <a:defRPr sz="1600">
                <a:solidFill>
                  <a:schemeClr val="lt1"/>
                </a:solidFill>
              </a:defRPr>
            </a:lvl3pPr>
            <a:lvl4pPr marL="2438339" lvl="3" indent="-423323">
              <a:spcBef>
                <a:spcPts val="0"/>
              </a:spcBef>
              <a:spcAft>
                <a:spcPts val="0"/>
              </a:spcAft>
              <a:buClr>
                <a:schemeClr val="lt1"/>
              </a:buClr>
              <a:buSzPts val="1400"/>
              <a:buFont typeface="Anaheim"/>
              <a:buChar char="●"/>
              <a:defRPr sz="1600">
                <a:solidFill>
                  <a:schemeClr val="lt1"/>
                </a:solidFill>
              </a:defRPr>
            </a:lvl4pPr>
            <a:lvl5pPr marL="3047924" lvl="4" indent="-423323">
              <a:spcBef>
                <a:spcPts val="0"/>
              </a:spcBef>
              <a:spcAft>
                <a:spcPts val="0"/>
              </a:spcAft>
              <a:buClr>
                <a:schemeClr val="lt1"/>
              </a:buClr>
              <a:buSzPts val="1400"/>
              <a:buFont typeface="Anaheim"/>
              <a:buChar char="○"/>
              <a:defRPr sz="1600">
                <a:solidFill>
                  <a:schemeClr val="lt1"/>
                </a:solidFill>
              </a:defRPr>
            </a:lvl5pPr>
            <a:lvl6pPr marL="3657509" lvl="5" indent="-423323">
              <a:spcBef>
                <a:spcPts val="0"/>
              </a:spcBef>
              <a:spcAft>
                <a:spcPts val="0"/>
              </a:spcAft>
              <a:buClr>
                <a:schemeClr val="lt1"/>
              </a:buClr>
              <a:buSzPts val="1400"/>
              <a:buFont typeface="Anaheim"/>
              <a:buChar char="■"/>
              <a:defRPr sz="1600">
                <a:solidFill>
                  <a:schemeClr val="lt1"/>
                </a:solidFill>
              </a:defRPr>
            </a:lvl6pPr>
            <a:lvl7pPr marL="4267093" lvl="6" indent="-423323">
              <a:spcBef>
                <a:spcPts val="0"/>
              </a:spcBef>
              <a:spcAft>
                <a:spcPts val="0"/>
              </a:spcAft>
              <a:buClr>
                <a:schemeClr val="lt1"/>
              </a:buClr>
              <a:buSzPts val="1400"/>
              <a:buFont typeface="Anaheim"/>
              <a:buChar char="●"/>
              <a:defRPr sz="1600">
                <a:solidFill>
                  <a:schemeClr val="lt1"/>
                </a:solidFill>
              </a:defRPr>
            </a:lvl7pPr>
            <a:lvl8pPr marL="4876678" lvl="7" indent="-423323">
              <a:spcBef>
                <a:spcPts val="0"/>
              </a:spcBef>
              <a:spcAft>
                <a:spcPts val="0"/>
              </a:spcAft>
              <a:buClr>
                <a:schemeClr val="lt1"/>
              </a:buClr>
              <a:buSzPts val="1400"/>
              <a:buFont typeface="Anaheim"/>
              <a:buChar char="○"/>
              <a:defRPr sz="1600">
                <a:solidFill>
                  <a:schemeClr val="lt1"/>
                </a:solidFill>
              </a:defRPr>
            </a:lvl8pPr>
            <a:lvl9pPr marL="5486263" lvl="8" indent="-423323">
              <a:spcBef>
                <a:spcPts val="0"/>
              </a:spcBef>
              <a:spcAft>
                <a:spcPts val="0"/>
              </a:spcAft>
              <a:buClr>
                <a:schemeClr val="lt1"/>
              </a:buClr>
              <a:buSzPts val="1400"/>
              <a:buFont typeface="Anaheim"/>
              <a:buChar char="■"/>
              <a:defRPr sz="1600">
                <a:solidFill>
                  <a:schemeClr val="lt1"/>
                </a:solidFill>
              </a:defRPr>
            </a:lvl9pPr>
          </a:lstStyle>
          <a:p>
            <a:pPr lvl="0"/>
            <a:r>
              <a:rPr lang="en-US"/>
              <a:t>Click to edit Master text styles</a:t>
            </a:r>
          </a:p>
        </p:txBody>
      </p:sp>
      <p:sp>
        <p:nvSpPr>
          <p:cNvPr id="296" name="Google Shape;296;p7"/>
          <p:cNvSpPr txBox="1">
            <a:spLocks noGrp="1"/>
          </p:cNvSpPr>
          <p:nvPr>
            <p:ph type="title"/>
          </p:nvPr>
        </p:nvSpPr>
        <p:spPr>
          <a:xfrm>
            <a:off x="954000" y="717667"/>
            <a:ext cx="10284000" cy="5608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3867">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r>
              <a:rPr lang="en-US"/>
              <a:t>Click to edit Master title style</a:t>
            </a:r>
            <a:endParaRPr/>
          </a:p>
        </p:txBody>
      </p:sp>
      <p:pic>
        <p:nvPicPr>
          <p:cNvPr id="297" name="Google Shape;297;p7"/>
          <p:cNvPicPr preferRelativeResize="0"/>
          <p:nvPr/>
        </p:nvPicPr>
        <p:blipFill rotWithShape="1">
          <a:blip r:embed="rId3">
            <a:alphaModFix/>
          </a:blip>
          <a:srcRect l="228" r="238"/>
          <a:stretch/>
        </p:blipFill>
        <p:spPr>
          <a:xfrm>
            <a:off x="-405201" y="5106667"/>
            <a:ext cx="12470951" cy="3575000"/>
          </a:xfrm>
          <a:prstGeom prst="rect">
            <a:avLst/>
          </a:prstGeom>
          <a:noFill/>
          <a:ln>
            <a:noFill/>
          </a:ln>
        </p:spPr>
      </p:pic>
      <p:grpSp>
        <p:nvGrpSpPr>
          <p:cNvPr id="298" name="Google Shape;298;p7"/>
          <p:cNvGrpSpPr/>
          <p:nvPr/>
        </p:nvGrpSpPr>
        <p:grpSpPr>
          <a:xfrm>
            <a:off x="522485" y="4727027"/>
            <a:ext cx="385560" cy="379624"/>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1" name="Google Shape;301;p7"/>
          <p:cNvGrpSpPr/>
          <p:nvPr/>
        </p:nvGrpSpPr>
        <p:grpSpPr>
          <a:xfrm>
            <a:off x="476951" y="1614100"/>
            <a:ext cx="476605" cy="1275072"/>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6" name="Google Shape;306;p7"/>
          <p:cNvGrpSpPr/>
          <p:nvPr/>
        </p:nvGrpSpPr>
        <p:grpSpPr>
          <a:xfrm>
            <a:off x="10946618" y="1394329"/>
            <a:ext cx="2692235" cy="2692235"/>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5" name="Google Shape;355;p7"/>
          <p:cNvGrpSpPr/>
          <p:nvPr/>
        </p:nvGrpSpPr>
        <p:grpSpPr>
          <a:xfrm>
            <a:off x="-1375013" y="3463394"/>
            <a:ext cx="2620385" cy="689413"/>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2" name="Google Shape;372;p7"/>
          <p:cNvSpPr/>
          <p:nvPr/>
        </p:nvSpPr>
        <p:spPr>
          <a:xfrm>
            <a:off x="3929534" y="5677913"/>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53901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2"/>
            <a:ext cx="12192003" cy="6857999"/>
          </a:xfrm>
          <a:prstGeom prst="rect">
            <a:avLst/>
          </a:prstGeom>
          <a:noFill/>
          <a:ln>
            <a:noFill/>
          </a:ln>
        </p:spPr>
      </p:pic>
      <p:sp>
        <p:nvSpPr>
          <p:cNvPr id="375" name="Google Shape;375;p8"/>
          <p:cNvSpPr txBox="1">
            <a:spLocks noGrp="1"/>
          </p:cNvSpPr>
          <p:nvPr>
            <p:ph type="title"/>
          </p:nvPr>
        </p:nvSpPr>
        <p:spPr>
          <a:xfrm>
            <a:off x="2650400" y="1637169"/>
            <a:ext cx="6891200" cy="34872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9200">
                <a:latin typeface="Aldrich"/>
                <a:ea typeface="Aldrich"/>
                <a:cs typeface="Aldrich"/>
                <a:sym typeface="Aldrich"/>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376" name="Google Shape;376;p8"/>
          <p:cNvGrpSpPr/>
          <p:nvPr/>
        </p:nvGrpSpPr>
        <p:grpSpPr>
          <a:xfrm rot="-5400000">
            <a:off x="3759236" y="5712217"/>
            <a:ext cx="385560" cy="379624"/>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9" name="Google Shape;379;p8"/>
          <p:cNvGrpSpPr/>
          <p:nvPr/>
        </p:nvGrpSpPr>
        <p:grpSpPr>
          <a:xfrm rot="-5400000">
            <a:off x="1353311" y="5264507"/>
            <a:ext cx="476605" cy="1275072"/>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4" name="Google Shape;384;p8"/>
          <p:cNvSpPr/>
          <p:nvPr/>
        </p:nvSpPr>
        <p:spPr>
          <a:xfrm>
            <a:off x="7236312" y="5464891"/>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1746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2"/>
            <a:ext cx="12192003" cy="6857999"/>
          </a:xfrm>
          <a:prstGeom prst="rect">
            <a:avLst/>
          </a:prstGeom>
          <a:noFill/>
          <a:ln>
            <a:noFill/>
          </a:ln>
        </p:spPr>
      </p:pic>
      <p:sp>
        <p:nvSpPr>
          <p:cNvPr id="387" name="Google Shape;387;p9"/>
          <p:cNvSpPr txBox="1">
            <a:spLocks noGrp="1"/>
          </p:cNvSpPr>
          <p:nvPr>
            <p:ph type="title"/>
          </p:nvPr>
        </p:nvSpPr>
        <p:spPr>
          <a:xfrm>
            <a:off x="1071131" y="2352555"/>
            <a:ext cx="6181200" cy="8428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88" name="Google Shape;388;p9"/>
          <p:cNvSpPr txBox="1">
            <a:spLocks noGrp="1"/>
          </p:cNvSpPr>
          <p:nvPr>
            <p:ph type="subTitle" idx="1"/>
          </p:nvPr>
        </p:nvSpPr>
        <p:spPr>
          <a:xfrm>
            <a:off x="1071133" y="3311745"/>
            <a:ext cx="6181200" cy="177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267">
                <a:solidFill>
                  <a:schemeClr val="lt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grpSp>
        <p:nvGrpSpPr>
          <p:cNvPr id="389" name="Google Shape;389;p9"/>
          <p:cNvGrpSpPr/>
          <p:nvPr/>
        </p:nvGrpSpPr>
        <p:grpSpPr>
          <a:xfrm>
            <a:off x="522485" y="5743027"/>
            <a:ext cx="385560" cy="379624"/>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2" name="Google Shape;392;p9"/>
          <p:cNvGrpSpPr/>
          <p:nvPr/>
        </p:nvGrpSpPr>
        <p:grpSpPr>
          <a:xfrm>
            <a:off x="6299877" y="799432"/>
            <a:ext cx="1057675" cy="243865"/>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7" name="Google Shape;397;p9"/>
          <p:cNvGrpSpPr/>
          <p:nvPr/>
        </p:nvGrpSpPr>
        <p:grpSpPr>
          <a:xfrm>
            <a:off x="4121435" y="5708729"/>
            <a:ext cx="2692235" cy="2692235"/>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6" name="Google Shape;446;p9"/>
          <p:cNvGrpSpPr/>
          <p:nvPr/>
        </p:nvGrpSpPr>
        <p:grpSpPr>
          <a:xfrm>
            <a:off x="10468970" y="5872960"/>
            <a:ext cx="2620385" cy="689413"/>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3" name="Google Shape;463;p9"/>
          <p:cNvSpPr/>
          <p:nvPr/>
        </p:nvSpPr>
        <p:spPr>
          <a:xfrm>
            <a:off x="2354352" y="711497"/>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3326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462067" y="1514600"/>
            <a:ext cx="5955600" cy="20220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sz="3867">
                <a:solidFill>
                  <a:schemeClr val="lt1"/>
                </a:solidFill>
                <a:latin typeface="Aldrich"/>
                <a:ea typeface="Aldrich"/>
                <a:cs typeface="Aldrich"/>
                <a:sym typeface="Aldrich"/>
              </a:defRPr>
            </a:lvl1pPr>
          </a:lstStyle>
          <a:p>
            <a:pPr lvl="0"/>
            <a:r>
              <a:rPr lang="en-US"/>
              <a:t>Click to edit Master text styles</a:t>
            </a:r>
          </a:p>
        </p:txBody>
      </p:sp>
      <p:grpSp>
        <p:nvGrpSpPr>
          <p:cNvPr id="466" name="Google Shape;466;p10"/>
          <p:cNvGrpSpPr/>
          <p:nvPr/>
        </p:nvGrpSpPr>
        <p:grpSpPr>
          <a:xfrm>
            <a:off x="522485" y="5743027"/>
            <a:ext cx="385560" cy="379624"/>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9" name="Google Shape;469;p10"/>
          <p:cNvGrpSpPr/>
          <p:nvPr/>
        </p:nvGrpSpPr>
        <p:grpSpPr>
          <a:xfrm>
            <a:off x="476951" y="1888067"/>
            <a:ext cx="476605" cy="1275072"/>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4" name="Google Shape;474;p10"/>
          <p:cNvGrpSpPr/>
          <p:nvPr/>
        </p:nvGrpSpPr>
        <p:grpSpPr>
          <a:xfrm>
            <a:off x="1879818" y="-1347238"/>
            <a:ext cx="2692235" cy="2692235"/>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3" name="Google Shape;523;p10"/>
          <p:cNvSpPr/>
          <p:nvPr/>
        </p:nvSpPr>
        <p:spPr>
          <a:xfrm rot="-5400000">
            <a:off x="6553780" y="4006800"/>
            <a:ext cx="1100603" cy="2231584"/>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524" name="Google Shape;524;p10"/>
          <p:cNvPicPr preferRelativeResize="0"/>
          <p:nvPr/>
        </p:nvPicPr>
        <p:blipFill>
          <a:blip r:embed="rId2">
            <a:alphaModFix/>
          </a:blip>
          <a:stretch>
            <a:fillRect/>
          </a:stretch>
        </p:blipFill>
        <p:spPr>
          <a:xfrm rot="2700000">
            <a:off x="9552887" y="4505267"/>
            <a:ext cx="3370015" cy="3575000"/>
          </a:xfrm>
          <a:prstGeom prst="rect">
            <a:avLst/>
          </a:prstGeom>
          <a:noFill/>
          <a:ln>
            <a:noFill/>
          </a:ln>
        </p:spPr>
      </p:pic>
    </p:spTree>
    <p:extLst>
      <p:ext uri="{BB962C8B-B14F-4D97-AF65-F5344CB8AC3E}">
        <p14:creationId xmlns:p14="http://schemas.microsoft.com/office/powerpoint/2010/main" val="41572630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11.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4000" y="717667"/>
            <a:ext cx="10284000" cy="6392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954067" y="1536633"/>
            <a:ext cx="10284000" cy="46036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extLst>
      <p:ext uri="{BB962C8B-B14F-4D97-AF65-F5344CB8AC3E}">
        <p14:creationId xmlns:p14="http://schemas.microsoft.com/office/powerpoint/2010/main" val="3965111267"/>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721"/>
        <p:cNvGrpSpPr/>
        <p:nvPr/>
      </p:nvGrpSpPr>
      <p:grpSpPr>
        <a:xfrm>
          <a:off x="0" y="0"/>
          <a:ext cx="0" cy="0"/>
          <a:chOff x="0" y="0"/>
          <a:chExt cx="0" cy="0"/>
        </a:xfrm>
      </p:grpSpPr>
      <p:sp>
        <p:nvSpPr>
          <p:cNvPr id="1722" name="Google Shape;1722;p3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723" name="Google Shape;1723;p3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94753440"/>
      </p:ext>
    </p:extLst>
  </p:cSld>
  <p:clrMap bg1="lt1" tx1="dk1" bg2="dk2" tx2="lt2" accent1="accent1" accent2="accent2" accent3="accent3" accent4="accent4" accent5="accent5" accent6="accent6" hlink="hlink" folHlink="folHlink"/>
  <p:sldLayoutIdLst>
    <p:sldLayoutId id="2147483712" r:id="rId1"/>
    <p:sldLayoutId id="2147483713"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8/14/2022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032102435"/>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0.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hyperlink" Target="https://blog.mindmanager.com/waterfall-methodology/" TargetMode="External"/><Relationship Id="rId2" Type="http://schemas.openxmlformats.org/officeDocument/2006/relationships/hyperlink" Target="https://www.educba.com/scrum-vs-waterfall/" TargetMode="External"/><Relationship Id="rId1" Type="http://schemas.openxmlformats.org/officeDocument/2006/relationships/slideLayout" Target="../slideLayouts/slideLayout40.xml"/><Relationship Id="rId5" Type="http://schemas.openxmlformats.org/officeDocument/2006/relationships/hyperlink" Target="nvisia.com/insights/agile-methodology" TargetMode="External"/><Relationship Id="rId4" Type="http://schemas.openxmlformats.org/officeDocument/2006/relationships/hyperlink" Target="https://www.educba.com/scrum-proce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A4F692-C0FB-E9A8-5E1F-7B7F8C67E3BF}"/>
              </a:ext>
            </a:extLst>
          </p:cNvPr>
          <p:cNvSpPr>
            <a:spLocks noGrp="1"/>
          </p:cNvSpPr>
          <p:nvPr>
            <p:ph type="subTitle" idx="1"/>
          </p:nvPr>
        </p:nvSpPr>
        <p:spPr>
          <a:xfrm>
            <a:off x="1374630" y="2919983"/>
            <a:ext cx="10994760" cy="1018033"/>
          </a:xfrm>
        </p:spPr>
        <p:txBody>
          <a:bodyPr>
            <a:noAutofit/>
          </a:bodyPr>
          <a:lstStyle/>
          <a:p>
            <a:r>
              <a:rPr lang="en-US" sz="3600" dirty="0"/>
              <a:t>The keys to success</a:t>
            </a:r>
          </a:p>
          <a:p>
            <a:r>
              <a:rPr lang="en-US" sz="3600" dirty="0"/>
              <a:t>over Waterfall</a:t>
            </a:r>
          </a:p>
        </p:txBody>
      </p:sp>
      <p:pic>
        <p:nvPicPr>
          <p:cNvPr id="5" name="Picture 4" descr="Abstract red geometric pattern">
            <a:extLst>
              <a:ext uri="{FF2B5EF4-FFF2-40B4-BE49-F238E27FC236}">
                <a16:creationId xmlns:a16="http://schemas.microsoft.com/office/drawing/2014/main" id="{EE16BEDC-5DD5-AB27-E4C7-B03BFC8C36B8}"/>
              </a:ext>
            </a:extLst>
          </p:cNvPr>
          <p:cNvPicPr>
            <a:picLocks noChangeAspect="1"/>
          </p:cNvPicPr>
          <p:nvPr/>
        </p:nvPicPr>
        <p:blipFill>
          <a:blip r:embed="rId2">
            <a:alphaModFix amt="35000"/>
            <a:duotone>
              <a:prstClr val="black"/>
              <a:schemeClr val="tx2">
                <a:tint val="45000"/>
                <a:satMod val="400000"/>
              </a:schemeClr>
            </a:duotone>
            <a:extLst>
              <a:ext uri="{BEBA8EAE-BF5A-486C-A8C5-ECC9F3942E4B}">
                <a14:imgProps xmlns:a14="http://schemas.microsoft.com/office/drawing/2010/main">
                  <a14:imgLayer r:embed="rId3">
                    <a14:imgEffect>
                      <a14:backgroundRemoval t="2875" b="97250" l="0" r="90000">
                        <a14:foregroundMark x1="38750" y1="93750" x2="15333" y2="66125"/>
                        <a14:foregroundMark x1="15333" y1="66125" x2="11333" y2="38125"/>
                        <a14:foregroundMark x1="11333" y1="38125" x2="12917" y2="23500"/>
                        <a14:foregroundMark x1="12917" y1="23500" x2="13917" y2="20375"/>
                        <a14:foregroundMark x1="38083" y1="93250" x2="42917" y2="97250"/>
                        <a14:foregroundMark x1="42250" y1="86250" x2="46583" y2="74500"/>
                        <a14:foregroundMark x1="46583" y1="74500" x2="46750" y2="72625"/>
                        <a14:foregroundMark x1="41917" y1="56000" x2="41917" y2="56000"/>
                        <a14:foregroundMark x1="41167" y1="43250" x2="41167" y2="43250"/>
                        <a14:foregroundMark x1="43250" y1="12625" x2="43250" y2="12625"/>
                        <a14:foregroundMark x1="48333" y1="4250" x2="48000" y2="3625"/>
                        <a14:foregroundMark x1="44167" y1="2875" x2="44167" y2="2875"/>
                        <a14:foregroundMark x1="40667" y1="42375" x2="40667" y2="42375"/>
                        <a14:foregroundMark x1="46583" y1="29625" x2="46583" y2="29625"/>
                        <a14:foregroundMark x1="6250" y1="90875" x2="6250" y2="90875"/>
                        <a14:foregroundMark x1="5583" y1="89875" x2="5333" y2="83875"/>
                        <a14:foregroundMark x1="4000" y1="94000" x2="0" y2="68125"/>
                        <a14:foregroundMark x1="4833" y1="94625" x2="6167" y2="81375"/>
                        <a14:foregroundMark x1="6167" y1="81375" x2="5917" y2="78875"/>
                        <a14:foregroundMark x1="6250" y1="6250" x2="10417" y2="3375"/>
                        <a14:backgroundMark x1="62500" y1="69750" x2="71917" y2="57125"/>
                      </a14:backgroundRemoval>
                    </a14:imgEffect>
                  </a14:imgLayer>
                </a14:imgProps>
              </a:ext>
              <a:ext uri="{28A0092B-C50C-407E-A947-70E740481C1C}">
                <a14:useLocalDpi xmlns:a14="http://schemas.microsoft.com/office/drawing/2010/main" val="0"/>
              </a:ext>
            </a:extLst>
          </a:blip>
          <a:stretch>
            <a:fillRect/>
          </a:stretch>
        </p:blipFill>
        <p:spPr>
          <a:xfrm rot="10800000">
            <a:off x="1905000" y="-1"/>
            <a:ext cx="10287000" cy="6858000"/>
          </a:xfrm>
          <a:prstGeom prst="rect">
            <a:avLst/>
          </a:prstGeom>
        </p:spPr>
      </p:pic>
      <p:sp>
        <p:nvSpPr>
          <p:cNvPr id="8" name="TextBox 7">
            <a:extLst>
              <a:ext uri="{FF2B5EF4-FFF2-40B4-BE49-F238E27FC236}">
                <a16:creationId xmlns:a16="http://schemas.microsoft.com/office/drawing/2014/main" id="{B62955AD-C5CB-7C6A-9744-98F28C4E387B}"/>
              </a:ext>
            </a:extLst>
          </p:cNvPr>
          <p:cNvSpPr txBox="1"/>
          <p:nvPr/>
        </p:nvSpPr>
        <p:spPr>
          <a:xfrm>
            <a:off x="1161690" y="1373290"/>
            <a:ext cx="9868619" cy="707886"/>
          </a:xfrm>
          <a:prstGeom prst="rect">
            <a:avLst/>
          </a:prstGeom>
          <a:noFill/>
        </p:spPr>
        <p:txBody>
          <a:bodyPr wrap="square" rtlCol="0">
            <a:spAutoFit/>
          </a:bodyPr>
          <a:lstStyle/>
          <a:p>
            <a:pPr algn="ctr"/>
            <a:r>
              <a:rPr lang="en-US" sz="4000" dirty="0">
                <a:solidFill>
                  <a:srgbClr val="29FFFA"/>
                </a:solidFill>
                <a:latin typeface="Broadway" panose="04040905080B02020502" pitchFamily="82" charset="0"/>
              </a:rPr>
              <a:t>SCRUM-AGILE METHODOLOGY</a:t>
            </a:r>
          </a:p>
        </p:txBody>
      </p:sp>
      <p:pic>
        <p:nvPicPr>
          <p:cNvPr id="10" name="Picture 9" descr="Computer script on a screen">
            <a:extLst>
              <a:ext uri="{FF2B5EF4-FFF2-40B4-BE49-F238E27FC236}">
                <a16:creationId xmlns:a16="http://schemas.microsoft.com/office/drawing/2014/main" id="{C9D74436-A8F9-BB2C-B03D-16275BD27F1A}"/>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176765" y="2425045"/>
            <a:ext cx="4853544" cy="32349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9018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6B52-BAA9-9C01-47E1-12F0F93F942E}"/>
              </a:ext>
            </a:extLst>
          </p:cNvPr>
          <p:cNvSpPr>
            <a:spLocks noGrp="1"/>
          </p:cNvSpPr>
          <p:nvPr>
            <p:ph type="title"/>
          </p:nvPr>
        </p:nvSpPr>
        <p:spPr/>
        <p:txBody>
          <a:bodyPr>
            <a:normAutofit/>
          </a:bodyPr>
          <a:lstStyle/>
          <a:p>
            <a:pPr algn="ctr"/>
            <a:r>
              <a:rPr lang="en-US" sz="8000" dirty="0">
                <a:latin typeface="Playbill" panose="040506030A0602020202" pitchFamily="82" charset="0"/>
              </a:rPr>
              <a:t>Waterfall approach</a:t>
            </a:r>
          </a:p>
        </p:txBody>
      </p:sp>
      <p:sp>
        <p:nvSpPr>
          <p:cNvPr id="8" name="TextBox 7">
            <a:extLst>
              <a:ext uri="{FF2B5EF4-FFF2-40B4-BE49-F238E27FC236}">
                <a16:creationId xmlns:a16="http://schemas.microsoft.com/office/drawing/2014/main" id="{A3A8CA8A-7847-E461-2428-12F528ECBB77}"/>
              </a:ext>
            </a:extLst>
          </p:cNvPr>
          <p:cNvSpPr txBox="1"/>
          <p:nvPr/>
        </p:nvSpPr>
        <p:spPr>
          <a:xfrm>
            <a:off x="391493" y="1943222"/>
            <a:ext cx="5602429" cy="3416320"/>
          </a:xfrm>
          <a:prstGeom prst="rect">
            <a:avLst/>
          </a:prstGeom>
          <a:noFill/>
        </p:spPr>
        <p:txBody>
          <a:bodyPr wrap="square" rtlCol="0">
            <a:spAutoFit/>
          </a:bodyPr>
          <a:lstStyle/>
          <a:p>
            <a:r>
              <a:rPr lang="en-US" sz="1800" dirty="0">
                <a:solidFill>
                  <a:schemeClr val="tx2">
                    <a:lumMod val="20000"/>
                    <a:lumOff val="80000"/>
                  </a:schemeClr>
                </a:solidFill>
                <a:latin typeface="Times New Roman" panose="02020603050405020304" pitchFamily="18" charset="0"/>
                <a:cs typeface="Times New Roman" panose="02020603050405020304" pitchFamily="18" charset="0"/>
              </a:rPr>
              <a:t>The Waterfall method is a development model that works well in the right application. Typically used when the customer has little interaction with the development team. Some of the features of the Waterfall approach includes:</a:t>
            </a:r>
          </a:p>
          <a:p>
            <a:endParaRPr lang="en-US" sz="1800" dirty="0">
              <a:solidFill>
                <a:schemeClr val="tx2">
                  <a:lumMod val="20000"/>
                  <a:lumOff val="80000"/>
                </a:schemeClr>
              </a:solidFill>
              <a:latin typeface="Times New Roman" panose="02020603050405020304" pitchFamily="18" charset="0"/>
              <a:cs typeface="Times New Roman" panose="02020603050405020304" pitchFamily="18" charset="0"/>
            </a:endParaRPr>
          </a:p>
          <a:p>
            <a:pPr marL="285750" indent="-285750">
              <a:buClr>
                <a:schemeClr val="tx1"/>
              </a:buClr>
              <a:buSzPct val="125000"/>
              <a:buFont typeface="Arial" panose="020B0604020202020204" pitchFamily="34" charset="0"/>
              <a:buChar char="•"/>
            </a:pPr>
            <a:r>
              <a:rPr lang="en-US" sz="1800" dirty="0">
                <a:solidFill>
                  <a:schemeClr val="tx2">
                    <a:lumMod val="20000"/>
                    <a:lumOff val="80000"/>
                  </a:schemeClr>
                </a:solidFill>
                <a:latin typeface="Times New Roman" panose="02020603050405020304" pitchFamily="18" charset="0"/>
                <a:cs typeface="Times New Roman" panose="02020603050405020304" pitchFamily="18" charset="0"/>
              </a:rPr>
              <a:t>Work is divided into terms and the team works closely on them</a:t>
            </a:r>
          </a:p>
          <a:p>
            <a:pPr marL="285750" indent="-285750">
              <a:buClr>
                <a:schemeClr val="tx1"/>
              </a:buClr>
              <a:buSzPct val="125000"/>
              <a:buFont typeface="Arial" panose="020B0604020202020204" pitchFamily="34" charset="0"/>
              <a:buChar char="•"/>
            </a:pPr>
            <a:r>
              <a:rPr lang="en-US" sz="1800" dirty="0">
                <a:solidFill>
                  <a:schemeClr val="tx2">
                    <a:lumMod val="20000"/>
                    <a:lumOff val="80000"/>
                  </a:schemeClr>
                </a:solidFill>
                <a:latin typeface="Times New Roman" panose="02020603050405020304" pitchFamily="18" charset="0"/>
                <a:cs typeface="Times New Roman" panose="02020603050405020304" pitchFamily="18" charset="0"/>
              </a:rPr>
              <a:t>Waterfall works well with smaller, less complex projects</a:t>
            </a:r>
          </a:p>
          <a:p>
            <a:pPr marL="285750" indent="-285750">
              <a:buClr>
                <a:schemeClr val="tx1"/>
              </a:buClr>
              <a:buSzPct val="125000"/>
              <a:buFont typeface="Arial" panose="020B0604020202020204" pitchFamily="34" charset="0"/>
              <a:buChar char="•"/>
            </a:pPr>
            <a:r>
              <a:rPr lang="en-US" sz="1800" dirty="0">
                <a:solidFill>
                  <a:schemeClr val="tx2">
                    <a:lumMod val="20000"/>
                    <a:lumOff val="80000"/>
                  </a:schemeClr>
                </a:solidFill>
                <a:latin typeface="Times New Roman" panose="02020603050405020304" pitchFamily="18" charset="0"/>
                <a:cs typeface="Times New Roman" panose="02020603050405020304" pitchFamily="18" charset="0"/>
              </a:rPr>
              <a:t>The projects goals are clear and defined in beginning stages</a:t>
            </a:r>
          </a:p>
          <a:p>
            <a:pPr marL="285750" indent="-285750">
              <a:buClr>
                <a:schemeClr val="tx1"/>
              </a:buClr>
              <a:buSzPct val="125000"/>
              <a:buFont typeface="Arial" panose="020B0604020202020204" pitchFamily="34" charset="0"/>
              <a:buChar char="•"/>
            </a:pPr>
            <a:r>
              <a:rPr lang="en-US" sz="1800" dirty="0">
                <a:solidFill>
                  <a:schemeClr val="tx2">
                    <a:lumMod val="20000"/>
                    <a:lumOff val="80000"/>
                  </a:schemeClr>
                </a:solidFill>
                <a:latin typeface="Times New Roman" panose="02020603050405020304" pitchFamily="18" charset="0"/>
                <a:cs typeface="Times New Roman" panose="02020603050405020304" pitchFamily="18" charset="0"/>
              </a:rPr>
              <a:t>Client receives product in final finished product</a:t>
            </a:r>
          </a:p>
        </p:txBody>
      </p:sp>
      <p:sp>
        <p:nvSpPr>
          <p:cNvPr id="10" name="Rectangle 9">
            <a:extLst>
              <a:ext uri="{FF2B5EF4-FFF2-40B4-BE49-F238E27FC236}">
                <a16:creationId xmlns:a16="http://schemas.microsoft.com/office/drawing/2014/main" id="{11401D55-DC83-2001-4534-84E458F85DB9}"/>
              </a:ext>
            </a:extLst>
          </p:cNvPr>
          <p:cNvSpPr/>
          <p:nvPr/>
        </p:nvSpPr>
        <p:spPr>
          <a:xfrm>
            <a:off x="6198080" y="2315927"/>
            <a:ext cx="1440612" cy="3083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Requirements</a:t>
            </a:r>
          </a:p>
        </p:txBody>
      </p:sp>
      <p:sp>
        <p:nvSpPr>
          <p:cNvPr id="11" name="Rectangle 10">
            <a:extLst>
              <a:ext uri="{FF2B5EF4-FFF2-40B4-BE49-F238E27FC236}">
                <a16:creationId xmlns:a16="http://schemas.microsoft.com/office/drawing/2014/main" id="{D0EC89E1-9B5C-0A98-AD57-2001A8164C8D}"/>
              </a:ext>
            </a:extLst>
          </p:cNvPr>
          <p:cNvSpPr/>
          <p:nvPr/>
        </p:nvSpPr>
        <p:spPr>
          <a:xfrm>
            <a:off x="6924059" y="2998657"/>
            <a:ext cx="1440612" cy="3083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Design</a:t>
            </a:r>
          </a:p>
        </p:txBody>
      </p:sp>
      <p:sp>
        <p:nvSpPr>
          <p:cNvPr id="12" name="Rectangle 11">
            <a:extLst>
              <a:ext uri="{FF2B5EF4-FFF2-40B4-BE49-F238E27FC236}">
                <a16:creationId xmlns:a16="http://schemas.microsoft.com/office/drawing/2014/main" id="{B082B63D-51C9-CEBF-0D01-F2C9A44A3582}"/>
              </a:ext>
            </a:extLst>
          </p:cNvPr>
          <p:cNvSpPr/>
          <p:nvPr/>
        </p:nvSpPr>
        <p:spPr>
          <a:xfrm>
            <a:off x="7644365" y="3647839"/>
            <a:ext cx="1440612" cy="332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Implementation</a:t>
            </a:r>
          </a:p>
        </p:txBody>
      </p:sp>
      <p:sp>
        <p:nvSpPr>
          <p:cNvPr id="13" name="Rectangle 12">
            <a:extLst>
              <a:ext uri="{FF2B5EF4-FFF2-40B4-BE49-F238E27FC236}">
                <a16:creationId xmlns:a16="http://schemas.microsoft.com/office/drawing/2014/main" id="{AF6AF6D1-DB88-2E4A-AC4D-958E9212FEAD}"/>
              </a:ext>
            </a:extLst>
          </p:cNvPr>
          <p:cNvSpPr/>
          <p:nvPr/>
        </p:nvSpPr>
        <p:spPr>
          <a:xfrm>
            <a:off x="8364671" y="4295685"/>
            <a:ext cx="1440612" cy="30834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Testing</a:t>
            </a:r>
          </a:p>
        </p:txBody>
      </p:sp>
      <p:sp>
        <p:nvSpPr>
          <p:cNvPr id="14" name="Rectangle 13">
            <a:extLst>
              <a:ext uri="{FF2B5EF4-FFF2-40B4-BE49-F238E27FC236}">
                <a16:creationId xmlns:a16="http://schemas.microsoft.com/office/drawing/2014/main" id="{088CB904-7379-A7A2-9E42-CAA1A7AB249A}"/>
              </a:ext>
            </a:extLst>
          </p:cNvPr>
          <p:cNvSpPr/>
          <p:nvPr/>
        </p:nvSpPr>
        <p:spPr>
          <a:xfrm>
            <a:off x="9084977" y="4903103"/>
            <a:ext cx="1440612" cy="3083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Maintenance</a:t>
            </a:r>
          </a:p>
        </p:txBody>
      </p:sp>
      <p:cxnSp>
        <p:nvCxnSpPr>
          <p:cNvPr id="20" name="Connector: Elbow 19">
            <a:extLst>
              <a:ext uri="{FF2B5EF4-FFF2-40B4-BE49-F238E27FC236}">
                <a16:creationId xmlns:a16="http://schemas.microsoft.com/office/drawing/2014/main" id="{C9F15BEC-D21D-C61B-89FB-6379C36C5FE3}"/>
              </a:ext>
            </a:extLst>
          </p:cNvPr>
          <p:cNvCxnSpPr>
            <a:cxnSpLocks/>
          </p:cNvCxnSpPr>
          <p:nvPr/>
        </p:nvCxnSpPr>
        <p:spPr>
          <a:xfrm>
            <a:off x="7601085" y="2472504"/>
            <a:ext cx="346492" cy="5261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D6D463C8-8CDC-69C3-6CB8-98254A34BC71}"/>
              </a:ext>
            </a:extLst>
          </p:cNvPr>
          <p:cNvCxnSpPr>
            <a:stCxn id="11" idx="3"/>
          </p:cNvCxnSpPr>
          <p:nvPr/>
        </p:nvCxnSpPr>
        <p:spPr>
          <a:xfrm>
            <a:off x="8364671" y="3152832"/>
            <a:ext cx="367910" cy="49500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2F00FCDD-51DF-79F5-2AD8-199FD505F714}"/>
              </a:ext>
            </a:extLst>
          </p:cNvPr>
          <p:cNvCxnSpPr>
            <a:stCxn id="12" idx="3"/>
          </p:cNvCxnSpPr>
          <p:nvPr/>
        </p:nvCxnSpPr>
        <p:spPr>
          <a:xfrm>
            <a:off x="9084977" y="3813943"/>
            <a:ext cx="303212" cy="48174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D9BC21D-11F3-1B4A-B6DE-355CBC90DB4E}"/>
              </a:ext>
            </a:extLst>
          </p:cNvPr>
          <p:cNvCxnSpPr>
            <a:stCxn id="13" idx="3"/>
          </p:cNvCxnSpPr>
          <p:nvPr/>
        </p:nvCxnSpPr>
        <p:spPr>
          <a:xfrm>
            <a:off x="9805283" y="4449860"/>
            <a:ext cx="324777" cy="4532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796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0C23-8D2A-4170-0185-7465C7AEC8B3}"/>
              </a:ext>
            </a:extLst>
          </p:cNvPr>
          <p:cNvSpPr>
            <a:spLocks noGrp="1"/>
          </p:cNvSpPr>
          <p:nvPr>
            <p:ph type="ctrTitle"/>
          </p:nvPr>
        </p:nvSpPr>
        <p:spPr>
          <a:xfrm>
            <a:off x="1700212" y="837691"/>
            <a:ext cx="8791575" cy="792701"/>
          </a:xfrm>
        </p:spPr>
        <p:txBody>
          <a:bodyPr/>
          <a:lstStyle/>
          <a:p>
            <a:pPr algn="ctr"/>
            <a:r>
              <a:rPr lang="en-US" dirty="0">
                <a:latin typeface="Imprint MT Shadow" panose="04020605060303030202" pitchFamily="82" charset="0"/>
              </a:rPr>
              <a:t>Scrum Approach</a:t>
            </a:r>
          </a:p>
        </p:txBody>
      </p:sp>
      <p:sp>
        <p:nvSpPr>
          <p:cNvPr id="4" name="TextBox 3">
            <a:extLst>
              <a:ext uri="{FF2B5EF4-FFF2-40B4-BE49-F238E27FC236}">
                <a16:creationId xmlns:a16="http://schemas.microsoft.com/office/drawing/2014/main" id="{B612662E-35A9-DBD0-BA85-297ED4B5FFCB}"/>
              </a:ext>
            </a:extLst>
          </p:cNvPr>
          <p:cNvSpPr txBox="1"/>
          <p:nvPr/>
        </p:nvSpPr>
        <p:spPr>
          <a:xfrm>
            <a:off x="1354346" y="2035834"/>
            <a:ext cx="5124091" cy="3231654"/>
          </a:xfrm>
          <a:prstGeom prst="rect">
            <a:avLst/>
          </a:prstGeom>
          <a:noFill/>
        </p:spPr>
        <p:txBody>
          <a:bodyPr wrap="square" rtlCol="0">
            <a:spAutoFit/>
          </a:bodyPr>
          <a:lstStyle/>
          <a:p>
            <a:r>
              <a:rPr lang="en-US" sz="1700" dirty="0">
                <a:solidFill>
                  <a:schemeClr val="tx2">
                    <a:lumMod val="20000"/>
                    <a:lumOff val="80000"/>
                  </a:schemeClr>
                </a:solidFill>
                <a:latin typeface="Times New Roman" panose="02020603050405020304" pitchFamily="18" charset="0"/>
                <a:cs typeface="Times New Roman" panose="02020603050405020304" pitchFamily="18" charset="0"/>
              </a:rPr>
              <a:t>Scrum is an Agile methodology, meaning change is not avoided but encouraged. Scrum is more focused on time management, quality of product and complete transparency with customer. Some of the Scrum features include:</a:t>
            </a:r>
          </a:p>
          <a:p>
            <a:endParaRPr lang="en-US" sz="1700" dirty="0">
              <a:solidFill>
                <a:schemeClr val="tx2">
                  <a:lumMod val="20000"/>
                  <a:lumOff val="80000"/>
                </a:schemeClr>
              </a:solidFill>
              <a:latin typeface="Times New Roman" panose="02020603050405020304" pitchFamily="18" charset="0"/>
              <a:cs typeface="Times New Roman" panose="02020603050405020304" pitchFamily="18" charset="0"/>
            </a:endParaRPr>
          </a:p>
          <a:p>
            <a:pPr marL="285750" indent="-285750">
              <a:buClr>
                <a:schemeClr val="tx1"/>
              </a:buClr>
              <a:buSzPct val="125000"/>
              <a:buFont typeface="Arial" panose="020B0604020202020204" pitchFamily="34" charset="0"/>
              <a:buChar char="•"/>
            </a:pPr>
            <a:r>
              <a:rPr lang="en-US" sz="1700" dirty="0">
                <a:solidFill>
                  <a:schemeClr val="tx2">
                    <a:lumMod val="20000"/>
                    <a:lumOff val="80000"/>
                  </a:schemeClr>
                </a:solidFill>
                <a:latin typeface="Times New Roman" panose="02020603050405020304" pitchFamily="18" charset="0"/>
                <a:cs typeface="Times New Roman" panose="02020603050405020304" pitchFamily="18" charset="0"/>
              </a:rPr>
              <a:t>Scrum is structured into 3 roles. Product Owner, Scrum Master and Development Team</a:t>
            </a:r>
          </a:p>
          <a:p>
            <a:pPr marL="285750" indent="-285750">
              <a:buClr>
                <a:schemeClr val="tx1"/>
              </a:buClr>
              <a:buSzPct val="125000"/>
              <a:buFont typeface="Arial" panose="020B0604020202020204" pitchFamily="34" charset="0"/>
              <a:buChar char="•"/>
            </a:pPr>
            <a:r>
              <a:rPr lang="en-US" sz="1700" dirty="0">
                <a:solidFill>
                  <a:schemeClr val="tx2">
                    <a:lumMod val="20000"/>
                    <a:lumOff val="80000"/>
                  </a:schemeClr>
                </a:solidFill>
                <a:latin typeface="Times New Roman" panose="02020603050405020304" pitchFamily="18" charset="0"/>
                <a:cs typeface="Times New Roman" panose="02020603050405020304" pitchFamily="18" charset="0"/>
              </a:rPr>
              <a:t>Scrum works best with complex projects</a:t>
            </a:r>
          </a:p>
          <a:p>
            <a:pPr marL="285750" indent="-285750">
              <a:buClr>
                <a:schemeClr val="tx1"/>
              </a:buClr>
              <a:buSzPct val="125000"/>
              <a:buFont typeface="Arial" panose="020B0604020202020204" pitchFamily="34" charset="0"/>
              <a:buChar char="•"/>
            </a:pPr>
            <a:r>
              <a:rPr lang="en-US" sz="1700" dirty="0">
                <a:solidFill>
                  <a:schemeClr val="tx2">
                    <a:lumMod val="20000"/>
                    <a:lumOff val="80000"/>
                  </a:schemeClr>
                </a:solidFill>
                <a:latin typeface="Times New Roman" panose="02020603050405020304" pitchFamily="18" charset="0"/>
                <a:cs typeface="Times New Roman" panose="02020603050405020304" pitchFamily="18" charset="0"/>
              </a:rPr>
              <a:t>A project's goal can change at any given time</a:t>
            </a:r>
          </a:p>
          <a:p>
            <a:pPr marL="285750" indent="-285750">
              <a:buClr>
                <a:schemeClr val="tx1"/>
              </a:buClr>
              <a:buSzPct val="125000"/>
              <a:buFont typeface="Arial" panose="020B0604020202020204" pitchFamily="34" charset="0"/>
              <a:buChar char="•"/>
            </a:pPr>
            <a:r>
              <a:rPr lang="en-US" sz="1700" dirty="0">
                <a:solidFill>
                  <a:schemeClr val="tx2">
                    <a:lumMod val="20000"/>
                    <a:lumOff val="80000"/>
                  </a:schemeClr>
                </a:solidFill>
                <a:latin typeface="Times New Roman" panose="02020603050405020304" pitchFamily="18" charset="0"/>
                <a:cs typeface="Times New Roman" panose="02020603050405020304" pitchFamily="18" charset="0"/>
              </a:rPr>
              <a:t>Includes the customer and stakeholders at each stage</a:t>
            </a:r>
          </a:p>
          <a:p>
            <a:pPr marL="285750" indent="-285750">
              <a:buClr>
                <a:schemeClr val="tx1"/>
              </a:buClr>
              <a:buSzPct val="125000"/>
              <a:buFont typeface="Arial" panose="020B0604020202020204" pitchFamily="34" charset="0"/>
              <a:buChar char="•"/>
            </a:pPr>
            <a:r>
              <a:rPr lang="en-US" sz="1700" dirty="0">
                <a:solidFill>
                  <a:schemeClr val="tx2">
                    <a:lumMod val="20000"/>
                    <a:lumOff val="80000"/>
                  </a:schemeClr>
                </a:solidFill>
                <a:latin typeface="Times New Roman" panose="02020603050405020304" pitchFamily="18" charset="0"/>
                <a:cs typeface="Times New Roman" panose="02020603050405020304" pitchFamily="18" charset="0"/>
              </a:rPr>
              <a:t>Saves time and money by reviewing short “sprints”</a:t>
            </a:r>
          </a:p>
        </p:txBody>
      </p:sp>
      <p:pic>
        <p:nvPicPr>
          <p:cNvPr id="12" name="Picture 11" descr="Icon&#10;&#10;Description automatically generated">
            <a:extLst>
              <a:ext uri="{FF2B5EF4-FFF2-40B4-BE49-F238E27FC236}">
                <a16:creationId xmlns:a16="http://schemas.microsoft.com/office/drawing/2014/main" id="{8D175FA6-1974-B638-8FC9-E6B76E80F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03584"/>
            <a:ext cx="5841868" cy="4132053"/>
          </a:xfrm>
          <a:prstGeom prst="rect">
            <a:avLst/>
          </a:prstGeom>
        </p:spPr>
      </p:pic>
    </p:spTree>
    <p:extLst>
      <p:ext uri="{BB962C8B-B14F-4D97-AF65-F5344CB8AC3E}">
        <p14:creationId xmlns:p14="http://schemas.microsoft.com/office/powerpoint/2010/main" val="190051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3A74-7E10-69DC-8975-D1FA11AE8D5B}"/>
              </a:ext>
            </a:extLst>
          </p:cNvPr>
          <p:cNvSpPr>
            <a:spLocks noGrp="1"/>
          </p:cNvSpPr>
          <p:nvPr>
            <p:ph type="title"/>
          </p:nvPr>
        </p:nvSpPr>
        <p:spPr/>
        <p:txBody>
          <a:bodyPr/>
          <a:lstStyle/>
          <a:p>
            <a:pPr algn="ctr"/>
            <a:r>
              <a:rPr lang="en-US" dirty="0">
                <a:latin typeface="Imprint MT Shadow" panose="04020605060303030202" pitchFamily="82" charset="0"/>
              </a:rPr>
              <a:t>The Three roles of scrum</a:t>
            </a:r>
          </a:p>
        </p:txBody>
      </p:sp>
      <p:sp>
        <p:nvSpPr>
          <p:cNvPr id="3" name="Text Placeholder 2">
            <a:extLst>
              <a:ext uri="{FF2B5EF4-FFF2-40B4-BE49-F238E27FC236}">
                <a16:creationId xmlns:a16="http://schemas.microsoft.com/office/drawing/2014/main" id="{DD8EAE4E-024A-01C6-379A-1890604841DA}"/>
              </a:ext>
            </a:extLst>
          </p:cNvPr>
          <p:cNvSpPr>
            <a:spLocks noGrp="1"/>
          </p:cNvSpPr>
          <p:nvPr>
            <p:ph type="body" idx="1"/>
          </p:nvPr>
        </p:nvSpPr>
        <p:spPr>
          <a:xfrm>
            <a:off x="964017" y="2348816"/>
            <a:ext cx="3196899" cy="685800"/>
          </a:xfrm>
        </p:spPr>
        <p:txBody>
          <a:bodyPr/>
          <a:lstStyle/>
          <a:p>
            <a:pPr algn="ctr"/>
            <a:r>
              <a:rPr lang="en-US" sz="2000" dirty="0">
                <a:latin typeface="Imprint MT Shadow" panose="04020605060303030202" pitchFamily="82" charset="0"/>
              </a:rPr>
              <a:t>PRODUCT OWNER</a:t>
            </a:r>
          </a:p>
        </p:txBody>
      </p:sp>
      <p:sp>
        <p:nvSpPr>
          <p:cNvPr id="4" name="Text Placeholder 3">
            <a:extLst>
              <a:ext uri="{FF2B5EF4-FFF2-40B4-BE49-F238E27FC236}">
                <a16:creationId xmlns:a16="http://schemas.microsoft.com/office/drawing/2014/main" id="{EC9C7FC4-8181-D331-C5A2-2829A5BC5D3E}"/>
              </a:ext>
            </a:extLst>
          </p:cNvPr>
          <p:cNvSpPr>
            <a:spLocks noGrp="1"/>
          </p:cNvSpPr>
          <p:nvPr>
            <p:ph type="body" sz="half" idx="15"/>
          </p:nvPr>
        </p:nvSpPr>
        <p:spPr>
          <a:xfrm>
            <a:off x="964017" y="3377516"/>
            <a:ext cx="3208735" cy="2430936"/>
          </a:xfrm>
        </p:spPr>
        <p:txBody>
          <a:bodyPr/>
          <a:lstStyle/>
          <a:p>
            <a:r>
              <a:rPr lang="en-US" dirty="0">
                <a:latin typeface="Times New Roman" panose="02020603050405020304" pitchFamily="18" charset="0"/>
                <a:cs typeface="Times New Roman" panose="02020603050405020304" pitchFamily="18" charset="0"/>
              </a:rPr>
              <a:t>The Product Owner is the connection of the customer to the development team. They have a full understand of what is wanted by the customer, knows what the team can accomplish, and creates a list called a Product Backlog containing everything needed to complete the product.</a:t>
            </a:r>
          </a:p>
        </p:txBody>
      </p:sp>
      <p:sp>
        <p:nvSpPr>
          <p:cNvPr id="5" name="Text Placeholder 4">
            <a:extLst>
              <a:ext uri="{FF2B5EF4-FFF2-40B4-BE49-F238E27FC236}">
                <a16:creationId xmlns:a16="http://schemas.microsoft.com/office/drawing/2014/main" id="{CB0535DB-F20E-B0FD-E82C-F94E7F1EE5BF}"/>
              </a:ext>
            </a:extLst>
          </p:cNvPr>
          <p:cNvSpPr>
            <a:spLocks noGrp="1"/>
          </p:cNvSpPr>
          <p:nvPr>
            <p:ph type="body" sz="quarter" idx="3"/>
          </p:nvPr>
        </p:nvSpPr>
        <p:spPr>
          <a:xfrm>
            <a:off x="4313315" y="2348816"/>
            <a:ext cx="3184385" cy="685800"/>
          </a:xfrm>
        </p:spPr>
        <p:txBody>
          <a:bodyPr/>
          <a:lstStyle/>
          <a:p>
            <a:pPr algn="ctr"/>
            <a:r>
              <a:rPr lang="en-US" sz="2000" dirty="0">
                <a:latin typeface="Imprint MT Shadow" panose="04020605060303030202" pitchFamily="82" charset="0"/>
              </a:rPr>
              <a:t>SCRUM MASTER</a:t>
            </a:r>
          </a:p>
        </p:txBody>
      </p:sp>
      <p:sp>
        <p:nvSpPr>
          <p:cNvPr id="6" name="Text Placeholder 5">
            <a:extLst>
              <a:ext uri="{FF2B5EF4-FFF2-40B4-BE49-F238E27FC236}">
                <a16:creationId xmlns:a16="http://schemas.microsoft.com/office/drawing/2014/main" id="{49384B03-F628-E31C-1C21-8B778F401D87}"/>
              </a:ext>
            </a:extLst>
          </p:cNvPr>
          <p:cNvSpPr>
            <a:spLocks noGrp="1"/>
          </p:cNvSpPr>
          <p:nvPr>
            <p:ph type="body" sz="half" idx="16"/>
          </p:nvPr>
        </p:nvSpPr>
        <p:spPr>
          <a:xfrm>
            <a:off x="4340312" y="3380688"/>
            <a:ext cx="3195830" cy="2430936"/>
          </a:xfrm>
        </p:spPr>
        <p:txBody>
          <a:bodyPr/>
          <a:lstStyle/>
          <a:p>
            <a:r>
              <a:rPr lang="en-US" dirty="0">
                <a:latin typeface="Times New Roman" panose="02020603050405020304" pitchFamily="18" charset="0"/>
                <a:cs typeface="Times New Roman" panose="02020603050405020304" pitchFamily="18" charset="0"/>
              </a:rPr>
              <a:t>A Scrum Master knows which scrum practices are best for the task at hand. They ensure that the development team fully understands what is expected by the Product Owner. They schedule the sprint planning, daily scrum meetings, sprint review, and spring retrospectives.</a:t>
            </a:r>
          </a:p>
        </p:txBody>
      </p:sp>
      <p:sp>
        <p:nvSpPr>
          <p:cNvPr id="7" name="Text Placeholder 6">
            <a:extLst>
              <a:ext uri="{FF2B5EF4-FFF2-40B4-BE49-F238E27FC236}">
                <a16:creationId xmlns:a16="http://schemas.microsoft.com/office/drawing/2014/main" id="{24F02CAF-634E-46FD-A975-F488C795409D}"/>
              </a:ext>
            </a:extLst>
          </p:cNvPr>
          <p:cNvSpPr>
            <a:spLocks noGrp="1"/>
          </p:cNvSpPr>
          <p:nvPr>
            <p:ph type="body" sz="quarter" idx="13"/>
          </p:nvPr>
        </p:nvSpPr>
        <p:spPr>
          <a:xfrm>
            <a:off x="7251393" y="2348816"/>
            <a:ext cx="4069264" cy="685800"/>
          </a:xfrm>
        </p:spPr>
        <p:txBody>
          <a:bodyPr/>
          <a:lstStyle/>
          <a:p>
            <a:pPr algn="ctr"/>
            <a:r>
              <a:rPr lang="en-US" sz="2000" dirty="0">
                <a:latin typeface="Imprint MT Shadow" panose="04020605060303030202" pitchFamily="82" charset="0"/>
              </a:rPr>
              <a:t>DEVELOPMENT TEAM</a:t>
            </a:r>
          </a:p>
        </p:txBody>
      </p:sp>
      <p:sp>
        <p:nvSpPr>
          <p:cNvPr id="8" name="Text Placeholder 7">
            <a:extLst>
              <a:ext uri="{FF2B5EF4-FFF2-40B4-BE49-F238E27FC236}">
                <a16:creationId xmlns:a16="http://schemas.microsoft.com/office/drawing/2014/main" id="{FB1F24C6-142F-3DA2-8539-F80144126DAD}"/>
              </a:ext>
            </a:extLst>
          </p:cNvPr>
          <p:cNvSpPr>
            <a:spLocks noGrp="1"/>
          </p:cNvSpPr>
          <p:nvPr>
            <p:ph type="body" sz="half" idx="17"/>
          </p:nvPr>
        </p:nvSpPr>
        <p:spPr>
          <a:xfrm>
            <a:off x="7688541" y="3377516"/>
            <a:ext cx="3194968" cy="2430936"/>
          </a:xfrm>
        </p:spPr>
        <p:txBody>
          <a:bodyPr/>
          <a:lstStyle/>
          <a:p>
            <a:r>
              <a:rPr lang="en-US" dirty="0">
                <a:latin typeface="Times New Roman" panose="02020603050405020304" pitchFamily="18" charset="0"/>
                <a:cs typeface="Times New Roman" panose="02020603050405020304" pitchFamily="18" charset="0"/>
              </a:rPr>
              <a:t>Consisting of a small group of people (no more than 10) of Developers and Testers. Working together to create a product that meets the expectations of the Product Owner. Within a sprint (1 to 4 weeks) developers create code and testers check for user errors, logical errors, and other bugs.</a:t>
            </a:r>
          </a:p>
        </p:txBody>
      </p:sp>
    </p:spTree>
    <p:extLst>
      <p:ext uri="{BB962C8B-B14F-4D97-AF65-F5344CB8AC3E}">
        <p14:creationId xmlns:p14="http://schemas.microsoft.com/office/powerpoint/2010/main" val="355115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298A-0D0E-2985-45CC-046EE13C86B3}"/>
              </a:ext>
            </a:extLst>
          </p:cNvPr>
          <p:cNvSpPr>
            <a:spLocks noGrp="1"/>
          </p:cNvSpPr>
          <p:nvPr>
            <p:ph type="title"/>
          </p:nvPr>
        </p:nvSpPr>
        <p:spPr/>
        <p:txBody>
          <a:bodyPr/>
          <a:lstStyle/>
          <a:p>
            <a:pPr algn="ctr"/>
            <a:r>
              <a:rPr lang="en-US" dirty="0">
                <a:latin typeface="Broadway" panose="04040905080B02020502" pitchFamily="82" charset="0"/>
              </a:rPr>
              <a:t>     Scrum             vs         waterfall</a:t>
            </a:r>
          </a:p>
        </p:txBody>
      </p:sp>
      <p:sp>
        <p:nvSpPr>
          <p:cNvPr id="3" name="Content Placeholder 2">
            <a:extLst>
              <a:ext uri="{FF2B5EF4-FFF2-40B4-BE49-F238E27FC236}">
                <a16:creationId xmlns:a16="http://schemas.microsoft.com/office/drawing/2014/main" id="{3CF7AD5A-79DB-79F2-FEB0-8883A76CC653}"/>
              </a:ext>
            </a:extLst>
          </p:cNvPr>
          <p:cNvSpPr>
            <a:spLocks noGrp="1"/>
          </p:cNvSpPr>
          <p:nvPr>
            <p:ph sz="half" idx="1"/>
          </p:nvPr>
        </p:nvSpPr>
        <p:spPr>
          <a:xfrm>
            <a:off x="1141411" y="2249486"/>
            <a:ext cx="4537364" cy="3541714"/>
          </a:xfrm>
        </p:spPr>
        <p:txBody>
          <a:bodyPr>
            <a:normAutofit lnSpcReduction="10000"/>
          </a:bodyPr>
          <a:lstStyle/>
          <a:p>
            <a:r>
              <a:rPr lang="en-US" sz="1400" dirty="0">
                <a:latin typeface="Times New Roman" panose="02020603050405020304" pitchFamily="18" charset="0"/>
                <a:cs typeface="Times New Roman" panose="02020603050405020304" pitchFamily="18" charset="0"/>
              </a:rPr>
              <a:t>Full Transparency, customer and stakeholders included at each stage</a:t>
            </a:r>
          </a:p>
          <a:p>
            <a:r>
              <a:rPr lang="en-US" sz="1400" dirty="0">
                <a:latin typeface="Times New Roman" panose="02020603050405020304" pitchFamily="18" charset="0"/>
                <a:cs typeface="Times New Roman" panose="02020603050405020304" pitchFamily="18" charset="0"/>
              </a:rPr>
              <a:t>Takes in feedback from Product Owner and stakeholders throughout development process</a:t>
            </a:r>
          </a:p>
          <a:p>
            <a:r>
              <a:rPr lang="en-US" sz="1400" dirty="0">
                <a:latin typeface="Times New Roman" panose="02020603050405020304" pitchFamily="18" charset="0"/>
                <a:cs typeface="Times New Roman" panose="02020603050405020304" pitchFamily="18" charset="0"/>
              </a:rPr>
              <a:t>Works well for larger, more difficult and complex projects</a:t>
            </a:r>
          </a:p>
          <a:p>
            <a:r>
              <a:rPr lang="en-US" sz="1400" dirty="0">
                <a:latin typeface="Times New Roman" panose="02020603050405020304" pitchFamily="18" charset="0"/>
                <a:cs typeface="Times New Roman" panose="02020603050405020304" pitchFamily="18" charset="0"/>
              </a:rPr>
              <a:t>Welcomes changes at both early and late stages of development </a:t>
            </a:r>
          </a:p>
          <a:p>
            <a:r>
              <a:rPr lang="en-US" sz="1400" dirty="0">
                <a:latin typeface="Times New Roman" panose="02020603050405020304" pitchFamily="18" charset="0"/>
                <a:cs typeface="Times New Roman" panose="02020603050405020304" pitchFamily="18" charset="0"/>
              </a:rPr>
              <a:t>Work is divided into Sprints, assigned accordingly within team members</a:t>
            </a:r>
          </a:p>
          <a:p>
            <a:r>
              <a:rPr lang="en-US" sz="1400" dirty="0">
                <a:latin typeface="Times New Roman" panose="02020603050405020304" pitchFamily="18" charset="0"/>
                <a:cs typeface="Times New Roman" panose="02020603050405020304" pitchFamily="18" charset="0"/>
              </a:rPr>
              <a:t>No tight deadlines. Customer is aware that every prospect is being developed to their standards</a:t>
            </a:r>
          </a:p>
        </p:txBody>
      </p:sp>
      <p:sp>
        <p:nvSpPr>
          <p:cNvPr id="4" name="Content Placeholder 3">
            <a:extLst>
              <a:ext uri="{FF2B5EF4-FFF2-40B4-BE49-F238E27FC236}">
                <a16:creationId xmlns:a16="http://schemas.microsoft.com/office/drawing/2014/main" id="{EEF7FE0E-40BA-68E9-F44E-5616DE4E9728}"/>
              </a:ext>
            </a:extLst>
          </p:cNvPr>
          <p:cNvSpPr>
            <a:spLocks noGrp="1"/>
          </p:cNvSpPr>
          <p:nvPr>
            <p:ph sz="half" idx="2"/>
          </p:nvPr>
        </p:nvSpPr>
        <p:spPr>
          <a:xfrm>
            <a:off x="6380017" y="2249486"/>
            <a:ext cx="4875211" cy="396732"/>
          </a:xfrm>
        </p:spPr>
        <p:txBody>
          <a:bodyPr>
            <a:normAutofit lnSpcReduction="10000"/>
          </a:bodyPr>
          <a:lstStyle/>
          <a:p>
            <a:r>
              <a:rPr lang="en-US" sz="1400" dirty="0">
                <a:latin typeface="Times New Roman" panose="02020603050405020304" pitchFamily="18" charset="0"/>
                <a:cs typeface="Times New Roman" panose="02020603050405020304" pitchFamily="18" charset="0"/>
              </a:rPr>
              <a:t>Customer is left in the dark until product is completed        </a:t>
            </a:r>
          </a:p>
        </p:txBody>
      </p:sp>
      <p:sp>
        <p:nvSpPr>
          <p:cNvPr id="7" name="TextBox 6">
            <a:extLst>
              <a:ext uri="{FF2B5EF4-FFF2-40B4-BE49-F238E27FC236}">
                <a16:creationId xmlns:a16="http://schemas.microsoft.com/office/drawing/2014/main" id="{F40B81FB-EF60-5109-E073-D5C09FFC89BF}"/>
              </a:ext>
            </a:extLst>
          </p:cNvPr>
          <p:cNvSpPr txBox="1"/>
          <p:nvPr/>
        </p:nvSpPr>
        <p:spPr>
          <a:xfrm>
            <a:off x="6380016" y="2826634"/>
            <a:ext cx="4875211" cy="307777"/>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Requirements are taken at beginning of development</a:t>
            </a:r>
          </a:p>
        </p:txBody>
      </p:sp>
      <p:sp>
        <p:nvSpPr>
          <p:cNvPr id="8" name="TextBox 7">
            <a:extLst>
              <a:ext uri="{FF2B5EF4-FFF2-40B4-BE49-F238E27FC236}">
                <a16:creationId xmlns:a16="http://schemas.microsoft.com/office/drawing/2014/main" id="{1EF28B7B-7813-BB73-16AD-FC1EC483D702}"/>
              </a:ext>
            </a:extLst>
          </p:cNvPr>
          <p:cNvSpPr txBox="1"/>
          <p:nvPr/>
        </p:nvSpPr>
        <p:spPr>
          <a:xfrm>
            <a:off x="6380016" y="3429000"/>
            <a:ext cx="4537364" cy="307777"/>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Works well with smaller projects</a:t>
            </a:r>
          </a:p>
        </p:txBody>
      </p:sp>
      <p:sp>
        <p:nvSpPr>
          <p:cNvPr id="9" name="TextBox 8">
            <a:extLst>
              <a:ext uri="{FF2B5EF4-FFF2-40B4-BE49-F238E27FC236}">
                <a16:creationId xmlns:a16="http://schemas.microsoft.com/office/drawing/2014/main" id="{E1B49846-977E-F860-CE59-AC1E13AA580C}"/>
              </a:ext>
            </a:extLst>
          </p:cNvPr>
          <p:cNvSpPr txBox="1"/>
          <p:nvPr/>
        </p:nvSpPr>
        <p:spPr>
          <a:xfrm>
            <a:off x="6380016" y="4020343"/>
            <a:ext cx="4371109" cy="523220"/>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Changes are only available in early requirement phase, no changes in later phases</a:t>
            </a:r>
          </a:p>
        </p:txBody>
      </p:sp>
      <p:sp>
        <p:nvSpPr>
          <p:cNvPr id="10" name="TextBox 9">
            <a:extLst>
              <a:ext uri="{FF2B5EF4-FFF2-40B4-BE49-F238E27FC236}">
                <a16:creationId xmlns:a16="http://schemas.microsoft.com/office/drawing/2014/main" id="{AF7866D9-6757-7D1B-222E-97E08A64B756}"/>
              </a:ext>
            </a:extLst>
          </p:cNvPr>
          <p:cNvSpPr txBox="1"/>
          <p:nvPr/>
        </p:nvSpPr>
        <p:spPr>
          <a:xfrm>
            <a:off x="6380016" y="4637352"/>
            <a:ext cx="4177148" cy="523220"/>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Divides work into stages and is completed one after the other</a:t>
            </a:r>
          </a:p>
        </p:txBody>
      </p:sp>
      <p:sp>
        <p:nvSpPr>
          <p:cNvPr id="11" name="TextBox 10">
            <a:extLst>
              <a:ext uri="{FF2B5EF4-FFF2-40B4-BE49-F238E27FC236}">
                <a16:creationId xmlns:a16="http://schemas.microsoft.com/office/drawing/2014/main" id="{51B9937C-B5DE-9DA5-3DBB-4EB8C7523E26}"/>
              </a:ext>
            </a:extLst>
          </p:cNvPr>
          <p:cNvSpPr txBox="1"/>
          <p:nvPr/>
        </p:nvSpPr>
        <p:spPr>
          <a:xfrm>
            <a:off x="6380016" y="5254361"/>
            <a:ext cx="4017819" cy="307777"/>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Process is bound by tight deadlines</a:t>
            </a:r>
          </a:p>
        </p:txBody>
      </p:sp>
    </p:spTree>
    <p:extLst>
      <p:ext uri="{BB962C8B-B14F-4D97-AF65-F5344CB8AC3E}">
        <p14:creationId xmlns:p14="http://schemas.microsoft.com/office/powerpoint/2010/main" val="240490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A327-DC23-3F4C-E6A8-0FC90A3A2206}"/>
              </a:ext>
            </a:extLst>
          </p:cNvPr>
          <p:cNvSpPr>
            <a:spLocks noGrp="1"/>
          </p:cNvSpPr>
          <p:nvPr>
            <p:ph type="title"/>
          </p:nvPr>
        </p:nvSpPr>
        <p:spPr/>
        <p:txBody>
          <a:bodyPr/>
          <a:lstStyle/>
          <a:p>
            <a:pPr algn="ctr"/>
            <a:r>
              <a:rPr lang="en-US" dirty="0">
                <a:latin typeface="Imprint MT Shadow" panose="04020605060303030202" pitchFamily="82" charset="0"/>
              </a:rPr>
              <a:t>SCRUM AND SNHU TRAVEL</a:t>
            </a:r>
          </a:p>
        </p:txBody>
      </p:sp>
      <p:sp>
        <p:nvSpPr>
          <p:cNvPr id="3" name="TextBox 2">
            <a:extLst>
              <a:ext uri="{FF2B5EF4-FFF2-40B4-BE49-F238E27FC236}">
                <a16:creationId xmlns:a16="http://schemas.microsoft.com/office/drawing/2014/main" id="{363F13CD-3961-0C94-9B43-79A9030F658C}"/>
              </a:ext>
            </a:extLst>
          </p:cNvPr>
          <p:cNvSpPr txBox="1"/>
          <p:nvPr/>
        </p:nvSpPr>
        <p:spPr>
          <a:xfrm>
            <a:off x="1242204" y="2001328"/>
            <a:ext cx="5003321" cy="4185761"/>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     As technology advances, fads coming and going, it is important to stay current. For example, car manufacturing can use a waterfall approach. A set list of features, how to accomplish them, and a set of recalls for anything that might want to be changed once the final product is completed. The customer does not see the new car until the “big unveiling”. Software is very different; it is always changing. Languages, methods, updates, requirements, even the entire direction can change. In the SHNU Travel project, the direction changed at the halfway point. Had the Waterfall approach been in use, this change would not have occurred until the final phase. Having to start from scratch, undo work that has already been completed, all while still trying to achieve a deadline. The change would not even be heard by the developers since the customer is left out of the process until later stages. In the Scrum-Agile method, communication and transparency reign supreme. It is important to give the customer what they want, which is why they are included through every step of the process. Ensuring a product that the stakeholders, customers, and developers can be proud of. </a:t>
            </a:r>
          </a:p>
        </p:txBody>
      </p:sp>
      <p:pic>
        <p:nvPicPr>
          <p:cNvPr id="5" name="Picture 4" descr="Business people giving thumbs up">
            <a:extLst>
              <a:ext uri="{FF2B5EF4-FFF2-40B4-BE49-F238E27FC236}">
                <a16:creationId xmlns:a16="http://schemas.microsoft.com/office/drawing/2014/main" id="{7EB8BF36-5285-A293-6807-FD32C7A7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449" y="2496972"/>
            <a:ext cx="4499962" cy="2882457"/>
          </a:xfrm>
          <a:prstGeom prst="rect">
            <a:avLst/>
          </a:prstGeom>
          <a:ln>
            <a:noFill/>
          </a:ln>
          <a:effectLst>
            <a:softEdge rad="112500"/>
          </a:effectLst>
        </p:spPr>
      </p:pic>
    </p:spTree>
    <p:extLst>
      <p:ext uri="{BB962C8B-B14F-4D97-AF65-F5344CB8AC3E}">
        <p14:creationId xmlns:p14="http://schemas.microsoft.com/office/powerpoint/2010/main" val="229290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9CD0F9E-6A14-389A-3FC7-F055BEA3D017}"/>
              </a:ext>
            </a:extLst>
          </p:cNvPr>
          <p:cNvSpPr txBox="1"/>
          <p:nvPr/>
        </p:nvSpPr>
        <p:spPr>
          <a:xfrm>
            <a:off x="2032958" y="776378"/>
            <a:ext cx="8126083" cy="1015663"/>
          </a:xfrm>
          <a:prstGeom prst="rect">
            <a:avLst/>
          </a:prstGeom>
          <a:noFill/>
        </p:spPr>
        <p:txBody>
          <a:bodyPr wrap="square" rtlCol="0">
            <a:spAutoFit/>
          </a:bodyPr>
          <a:lstStyle/>
          <a:p>
            <a:pPr algn="ctr"/>
            <a:r>
              <a:rPr lang="en-US" sz="6000" dirty="0">
                <a:solidFill>
                  <a:schemeClr val="tx1"/>
                </a:solidFill>
                <a:latin typeface="Broadway" panose="04040905080B02020502" pitchFamily="82" charset="0"/>
              </a:rPr>
              <a:t>References</a:t>
            </a:r>
          </a:p>
        </p:txBody>
      </p:sp>
      <p:sp>
        <p:nvSpPr>
          <p:cNvPr id="10" name="TextBox 9">
            <a:extLst>
              <a:ext uri="{FF2B5EF4-FFF2-40B4-BE49-F238E27FC236}">
                <a16:creationId xmlns:a16="http://schemas.microsoft.com/office/drawing/2014/main" id="{5B50C043-29FD-2689-6A14-23D10D0F0272}"/>
              </a:ext>
            </a:extLst>
          </p:cNvPr>
          <p:cNvSpPr txBox="1"/>
          <p:nvPr/>
        </p:nvSpPr>
        <p:spPr>
          <a:xfrm>
            <a:off x="2032958" y="2078966"/>
            <a:ext cx="9282023" cy="3416320"/>
          </a:xfrm>
          <a:prstGeom prst="rect">
            <a:avLst/>
          </a:prstGeom>
          <a:noFill/>
        </p:spPr>
        <p:txBody>
          <a:bodyPr wrap="square" rtlCol="0">
            <a:spAutoFit/>
          </a:bodyPr>
          <a:lstStyle/>
          <a:p>
            <a:pPr marL="285750" indent="-285750">
              <a:buClr>
                <a:schemeClr val="tx1"/>
              </a:buClr>
              <a:buSzPct val="1250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Chaudhary, L. (n.d.). </a:t>
            </a:r>
            <a:r>
              <a:rPr lang="en-US" sz="1800" i="1" dirty="0">
                <a:solidFill>
                  <a:schemeClr val="tx1"/>
                </a:solidFill>
                <a:latin typeface="Times New Roman" panose="02020603050405020304" pitchFamily="18" charset="0"/>
                <a:cs typeface="Times New Roman" panose="02020603050405020304" pitchFamily="18" charset="0"/>
              </a:rPr>
              <a:t>Scrum vs Waterfall</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Educba</a:t>
            </a:r>
            <a:r>
              <a:rPr lang="en-US" sz="1800" dirty="0">
                <a:solidFill>
                  <a:schemeClr val="tx1"/>
                </a:solidFill>
                <a:latin typeface="Times New Roman" panose="02020603050405020304" pitchFamily="18" charset="0"/>
                <a:cs typeface="Times New Roman" panose="02020603050405020304" pitchFamily="18" charset="0"/>
              </a:rPr>
              <a:t>. </a:t>
            </a:r>
          </a:p>
          <a:p>
            <a:r>
              <a:rPr 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https://www.educba.com/scrum-vs-waterfall/</a:t>
            </a:r>
            <a:endParaRPr lang="en-US" sz="1800" dirty="0">
              <a:solidFill>
                <a:schemeClr val="tx1"/>
              </a:solidFill>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SzPct val="1250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Finlay, E. (24 June, 2021). </a:t>
            </a:r>
            <a:r>
              <a:rPr lang="en-US" sz="1800" i="1" dirty="0">
                <a:solidFill>
                  <a:schemeClr val="tx1"/>
                </a:solidFill>
                <a:latin typeface="Times New Roman" panose="02020603050405020304" pitchFamily="18" charset="0"/>
                <a:cs typeface="Times New Roman" panose="02020603050405020304" pitchFamily="18" charset="0"/>
              </a:rPr>
              <a:t>Your introductory guide to the waterfall methodology. 	</a:t>
            </a:r>
            <a:r>
              <a:rPr lang="en-US" sz="1800" dirty="0">
                <a:solidFill>
                  <a:schemeClr val="tx1"/>
                </a:solidFill>
                <a:latin typeface="Times New Roman" panose="02020603050405020304" pitchFamily="18" charset="0"/>
                <a:cs typeface="Times New Roman" panose="02020603050405020304" pitchFamily="18" charset="0"/>
              </a:rPr>
              <a:t>MindManager. </a:t>
            </a:r>
            <a:r>
              <a:rPr lang="en-US" sz="18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https://blog.mindmanager.com/waterfall-methodology/</a:t>
            </a:r>
            <a:endParaRPr lang="en-US" sz="1800" dirty="0">
              <a:solidFill>
                <a:schemeClr val="tx1"/>
              </a:solidFill>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SzPct val="12500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Thakur, M. (n.d.). </a:t>
            </a:r>
            <a:r>
              <a:rPr lang="en-US" sz="1800" i="1" dirty="0">
                <a:solidFill>
                  <a:schemeClr val="tx1"/>
                </a:solidFill>
                <a:latin typeface="Times New Roman" panose="02020603050405020304" pitchFamily="18" charset="0"/>
                <a:cs typeface="Times New Roman" panose="02020603050405020304" pitchFamily="18" charset="0"/>
              </a:rPr>
              <a:t>Scrum Process. </a:t>
            </a:r>
            <a:r>
              <a:rPr lang="en-US" sz="1800" dirty="0" err="1">
                <a:solidFill>
                  <a:schemeClr val="tx1"/>
                </a:solidFill>
                <a:latin typeface="Times New Roman" panose="02020603050405020304" pitchFamily="18" charset="0"/>
                <a:cs typeface="Times New Roman" panose="02020603050405020304" pitchFamily="18" charset="0"/>
              </a:rPr>
              <a:t>Educba</a:t>
            </a:r>
            <a:r>
              <a:rPr lang="en-US" sz="1800" dirty="0">
                <a:solidFill>
                  <a:schemeClr val="tx1"/>
                </a:solidFill>
                <a:latin typeface="Times New Roman" panose="02020603050405020304" pitchFamily="18" charset="0"/>
                <a:cs typeface="Times New Roman" panose="02020603050405020304" pitchFamily="18" charset="0"/>
              </a:rPr>
              <a:t>. </a:t>
            </a:r>
          </a:p>
          <a:p>
            <a:r>
              <a:rPr 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https://www.educba.com/scrum-process/</a:t>
            </a:r>
            <a:endParaRPr lang="en-US" sz="1800" dirty="0">
              <a:solidFill>
                <a:schemeClr val="tx1"/>
              </a:solidFill>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SzPct val="125000"/>
              <a:buFont typeface="Arial" panose="020B0604020202020204" pitchFamily="34" charset="0"/>
              <a:buChar char="•"/>
            </a:pPr>
            <a:r>
              <a:rPr lang="en-US" sz="1800" b="0" i="1" dirty="0">
                <a:solidFill>
                  <a:schemeClr val="tx1"/>
                </a:solidFill>
                <a:effectLst/>
                <a:latin typeface="Times New Roman" panose="02020603050405020304" pitchFamily="18" charset="0"/>
                <a:cs typeface="Times New Roman" panose="02020603050405020304" pitchFamily="18" charset="0"/>
              </a:rPr>
              <a:t>The Agile Process 101: Understanding the Benefits of Using Agile Methodology.</a:t>
            </a:r>
            <a:r>
              <a:rPr lang="en-US" sz="1800" b="0" dirty="0">
                <a:solidFill>
                  <a:schemeClr val="tx1"/>
                </a:solidFill>
                <a:effectLst/>
                <a:latin typeface="Times New Roman" panose="02020603050405020304" pitchFamily="18" charset="0"/>
                <a:cs typeface="Times New Roman" panose="02020603050405020304" pitchFamily="18" charset="0"/>
              </a:rPr>
              <a:t> (15 	September, 2020). 	</a:t>
            </a:r>
            <a:r>
              <a:rPr lang="en-US" sz="1800" b="0" dirty="0">
                <a:solidFill>
                  <a:schemeClr val="tx1"/>
                </a:solidFill>
                <a:effectLst/>
                <a:latin typeface="Times New Roman" panose="02020603050405020304" pitchFamily="18" charset="0"/>
                <a:cs typeface="Times New Roman" panose="02020603050405020304" pitchFamily="18" charset="0"/>
                <a:hlinkClick r:id="rId5" action="ppaction://hlinkfile">
                  <a:extLst>
                    <a:ext uri="{A12FA001-AC4F-418D-AE19-62706E023703}">
                      <ahyp:hlinkClr xmlns:ahyp="http://schemas.microsoft.com/office/drawing/2018/hyperlinkcolor" val="tx"/>
                    </a:ext>
                  </a:extLst>
                </a:hlinkClick>
              </a:rPr>
              <a:t>https://www.nvisia.com/insights/agile-methodology/</a:t>
            </a:r>
            <a:endParaRPr lang="en-US" sz="1800" b="0" dirty="0">
              <a:solidFill>
                <a:schemeClr val="tx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b="0" i="1"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062838"/>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Data Science Project Proposa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Data Science Project Proposal by Slidesgo</Template>
  <TotalTime>660</TotalTime>
  <Words>820</Words>
  <Application>Microsoft Office PowerPoint</Application>
  <PresentationFormat>Widescreen</PresentationFormat>
  <Paragraphs>55</Paragraphs>
  <Slides>7</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vt:i4>
      </vt:variant>
    </vt:vector>
  </HeadingPairs>
  <TitlesOfParts>
    <vt:vector size="20" baseType="lpstr">
      <vt:lpstr>Aldrich</vt:lpstr>
      <vt:lpstr>Anaheim</vt:lpstr>
      <vt:lpstr>Arial</vt:lpstr>
      <vt:lpstr>Bai Jamjuree</vt:lpstr>
      <vt:lpstr>Broadway</vt:lpstr>
      <vt:lpstr>Imprint MT Shadow</vt:lpstr>
      <vt:lpstr>Playbill</vt:lpstr>
      <vt:lpstr>Proxima Nova</vt:lpstr>
      <vt:lpstr>Times New Roman</vt:lpstr>
      <vt:lpstr>Tw Cen MT</vt:lpstr>
      <vt:lpstr>Data Science Project Proposal by Slidesgo</vt:lpstr>
      <vt:lpstr>Slidesgo Final Pages</vt:lpstr>
      <vt:lpstr>Circuit</vt:lpstr>
      <vt:lpstr>PowerPoint Presentation</vt:lpstr>
      <vt:lpstr>Waterfall approach</vt:lpstr>
      <vt:lpstr>Scrum Approach</vt:lpstr>
      <vt:lpstr>The Three roles of scrum</vt:lpstr>
      <vt:lpstr>     Scrum             vs         waterfall</vt:lpstr>
      <vt:lpstr>SCRUM AND SNHU TRAVEL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Tranchina, Matthew</dc:creator>
  <cp:lastModifiedBy>Tranchina, Matthew</cp:lastModifiedBy>
  <cp:revision>8</cp:revision>
  <dcterms:created xsi:type="dcterms:W3CDTF">2022-08-14T03:12:52Z</dcterms:created>
  <dcterms:modified xsi:type="dcterms:W3CDTF">2022-08-14T21:53:58Z</dcterms:modified>
</cp:coreProperties>
</file>